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29"/>
  </p:notesMasterIdLst>
  <p:handoutMasterIdLst>
    <p:handoutMasterId r:id="rId30"/>
  </p:handoutMasterIdLst>
  <p:sldIdLst>
    <p:sldId id="2561" r:id="rId8"/>
    <p:sldId id="1425" r:id="rId9"/>
    <p:sldId id="458" r:id="rId10"/>
    <p:sldId id="2595" r:id="rId11"/>
    <p:sldId id="2593" r:id="rId12"/>
    <p:sldId id="2583" r:id="rId13"/>
    <p:sldId id="2563" r:id="rId14"/>
    <p:sldId id="2592" r:id="rId15"/>
    <p:sldId id="2584" r:id="rId16"/>
    <p:sldId id="2590" r:id="rId17"/>
    <p:sldId id="2580" r:id="rId18"/>
    <p:sldId id="2568" r:id="rId19"/>
    <p:sldId id="2569" r:id="rId20"/>
    <p:sldId id="2570" r:id="rId21"/>
    <p:sldId id="2596" r:id="rId22"/>
    <p:sldId id="2572" r:id="rId23"/>
    <p:sldId id="2573" r:id="rId24"/>
    <p:sldId id="2597" r:id="rId25"/>
    <p:sldId id="446" r:id="rId26"/>
    <p:sldId id="514" r:id="rId27"/>
    <p:sldId id="276" r:id="rId28"/>
  </p:sldIdLst>
  <p:sldSz cx="12192000" cy="6858000"/>
  <p:notesSz cx="6858000" cy="9144000"/>
  <p:embeddedFontLst>
    <p:embeddedFont>
      <p:font typeface="Plus Jakarta Sans" pitchFamily="2" charset="0"/>
      <p:regular r:id="rId31"/>
      <p:bold r:id="rId32"/>
      <p:italic r:id="rId33"/>
      <p:boldItalic r:id="rId34"/>
    </p:embeddedFont>
    <p:embeddedFont>
      <p:font typeface="Plus Jakarta Sans ExtraLight" pitchFamily="2" charset="0"/>
      <p:regular r:id="rId35"/>
      <p:italic r:id="rId36"/>
    </p:embeddedFont>
    <p:embeddedFont>
      <p:font typeface="Plus Jakarta Sans Medium" pitchFamily="2" charset="0"/>
      <p:regular r:id="rId37"/>
      <p:italic r:id="rId38"/>
    </p:embeddedFont>
    <p:embeddedFont>
      <p:font typeface="Plus Jakarta Sans SemiBold"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F985-6304-43F5-8B2B-38202FB04713}" v="1" dt="2025-08-20T09:29:32.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63803" autoAdjust="0"/>
  </p:normalViewPr>
  <p:slideViewPr>
    <p:cSldViewPr snapToGrid="0">
      <p:cViewPr varScale="1">
        <p:scale>
          <a:sx n="63" d="100"/>
          <a:sy n="63" d="100"/>
        </p:scale>
        <p:origin x="2274" y="2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9.fntdata"/><Relationship Id="rId21" Type="http://schemas.openxmlformats.org/officeDocument/2006/relationships/slide" Target="slides/slide14.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notesMaster" Target="notesMasters/notes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6.fntdata"/><Relationship Id="rId49"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9FCAF985-6304-43F5-8B2B-38202FB04713}"/>
    <pc:docChg chg="modSld">
      <pc:chgData name="Khalaf Haddad" userId="6dde8001-cda3-4392-8694-088ede0de2c6" providerId="ADAL" clId="{9FCAF985-6304-43F5-8B2B-38202FB04713}" dt="2025-08-20T09:29:19.184" v="0" actId="14826"/>
      <pc:docMkLst>
        <pc:docMk/>
      </pc:docMkLst>
      <pc:sldChg chg="modSp mod">
        <pc:chgData name="Khalaf Haddad" userId="6dde8001-cda3-4392-8694-088ede0de2c6" providerId="ADAL" clId="{9FCAF985-6304-43F5-8B2B-38202FB04713}" dt="2025-08-20T09:29:19.184" v="0" actId="14826"/>
        <pc:sldMkLst>
          <pc:docMk/>
          <pc:sldMk cId="4159472343" sldId="2597"/>
        </pc:sldMkLst>
        <pc:picChg chg="mod">
          <ac:chgData name="Khalaf Haddad" userId="6dde8001-cda3-4392-8694-088ede0de2c6" providerId="ADAL" clId="{9FCAF985-6304-43F5-8B2B-38202FB04713}" dt="2025-08-20T09:29:19.184" v="0" actId="14826"/>
          <ac:picMkLst>
            <pc:docMk/>
            <pc:sldMk cId="4159472343" sldId="2597"/>
            <ac:picMk id="11" creationId="{2C9EC2EE-50E7-3F4F-F1C4-4B76F816DA6D}"/>
          </ac:picMkLst>
        </pc:picChg>
      </pc:sldChg>
    </pc:docChg>
  </pc:docChgLst>
  <pc:docChgLst>
    <pc:chgData name="Khalaf Haddad" userId="6dde8001-cda3-4392-8694-088ede0de2c6" providerId="ADAL" clId="{E4A9455F-10B9-447C-8098-C662999F64C8}"/>
    <pc:docChg chg="undo redo custSel addSld delSld modSld">
      <pc:chgData name="Khalaf Haddad" userId="6dde8001-cda3-4392-8694-088ede0de2c6" providerId="ADAL" clId="{E4A9455F-10B9-447C-8098-C662999F64C8}" dt="2025-08-20T09:28:04.473" v="1069" actId="6549"/>
      <pc:docMkLst>
        <pc:docMk/>
      </pc:docMkLst>
      <pc:sldChg chg="del">
        <pc:chgData name="Khalaf Haddad" userId="6dde8001-cda3-4392-8694-088ede0de2c6" providerId="ADAL" clId="{E4A9455F-10B9-447C-8098-C662999F64C8}" dt="2025-08-19T01:33:28.741" v="347" actId="47"/>
        <pc:sldMkLst>
          <pc:docMk/>
          <pc:sldMk cId="3383733863" sldId="258"/>
        </pc:sldMkLst>
      </pc:sldChg>
      <pc:sldChg chg="del">
        <pc:chgData name="Khalaf Haddad" userId="6dde8001-cda3-4392-8694-088ede0de2c6" providerId="ADAL" clId="{E4A9455F-10B9-447C-8098-C662999F64C8}" dt="2025-08-19T01:33:28.741" v="347" actId="47"/>
        <pc:sldMkLst>
          <pc:docMk/>
          <pc:sldMk cId="522253399" sldId="259"/>
        </pc:sldMkLst>
      </pc:sldChg>
      <pc:sldChg chg="del">
        <pc:chgData name="Khalaf Haddad" userId="6dde8001-cda3-4392-8694-088ede0de2c6" providerId="ADAL" clId="{E4A9455F-10B9-447C-8098-C662999F64C8}" dt="2025-08-19T01:33:28.741" v="347" actId="47"/>
        <pc:sldMkLst>
          <pc:docMk/>
          <pc:sldMk cId="3701322194" sldId="263"/>
        </pc:sldMkLst>
      </pc:sldChg>
      <pc:sldChg chg="del">
        <pc:chgData name="Khalaf Haddad" userId="6dde8001-cda3-4392-8694-088ede0de2c6" providerId="ADAL" clId="{E4A9455F-10B9-447C-8098-C662999F64C8}" dt="2025-08-19T01:27:36.765" v="282" actId="47"/>
        <pc:sldMkLst>
          <pc:docMk/>
          <pc:sldMk cId="488004021" sldId="454"/>
        </pc:sldMkLst>
      </pc:sldChg>
      <pc:sldChg chg="modSp mod">
        <pc:chgData name="Khalaf Haddad" userId="6dde8001-cda3-4392-8694-088ede0de2c6" providerId="ADAL" clId="{E4A9455F-10B9-447C-8098-C662999F64C8}" dt="2025-08-20T09:17:20.537" v="794" actId="20577"/>
        <pc:sldMkLst>
          <pc:docMk/>
          <pc:sldMk cId="4220853681" sldId="514"/>
        </pc:sldMkLst>
        <pc:spChg chg="mod">
          <ac:chgData name="Khalaf Haddad" userId="6dde8001-cda3-4392-8694-088ede0de2c6" providerId="ADAL" clId="{E4A9455F-10B9-447C-8098-C662999F64C8}" dt="2025-08-20T09:17:20.537" v="794" actId="20577"/>
          <ac:spMkLst>
            <pc:docMk/>
            <pc:sldMk cId="4220853681" sldId="514"/>
            <ac:spMk id="26" creationId="{22C255ED-8407-911A-2DF1-73181E95F51C}"/>
          </ac:spMkLst>
        </pc:spChg>
      </pc:sldChg>
      <pc:sldChg chg="modSp mod">
        <pc:chgData name="Khalaf Haddad" userId="6dde8001-cda3-4392-8694-088ede0de2c6" providerId="ADAL" clId="{E4A9455F-10B9-447C-8098-C662999F64C8}" dt="2025-08-18T15:15:51.035" v="45" actId="6549"/>
        <pc:sldMkLst>
          <pc:docMk/>
          <pc:sldMk cId="2561002085" sldId="2561"/>
        </pc:sldMkLst>
        <pc:spChg chg="mod">
          <ac:chgData name="Khalaf Haddad" userId="6dde8001-cda3-4392-8694-088ede0de2c6" providerId="ADAL" clId="{E4A9455F-10B9-447C-8098-C662999F64C8}" dt="2025-08-18T15:15:46.679" v="44" actId="20577"/>
          <ac:spMkLst>
            <pc:docMk/>
            <pc:sldMk cId="2561002085" sldId="2561"/>
            <ac:spMk id="2" creationId="{6F1EBEFF-7108-0456-5412-A17477E3DBC8}"/>
          </ac:spMkLst>
        </pc:spChg>
        <pc:spChg chg="mod">
          <ac:chgData name="Khalaf Haddad" userId="6dde8001-cda3-4392-8694-088ede0de2c6" providerId="ADAL" clId="{E4A9455F-10B9-447C-8098-C662999F64C8}" dt="2025-08-18T15:15:51.035" v="45" actId="6549"/>
          <ac:spMkLst>
            <pc:docMk/>
            <pc:sldMk cId="2561002085" sldId="2561"/>
            <ac:spMk id="3" creationId="{5FB104B1-120A-5708-EF8D-63EA2E21B076}"/>
          </ac:spMkLst>
        </pc:spChg>
      </pc:sldChg>
      <pc:sldChg chg="modSp mod">
        <pc:chgData name="Khalaf Haddad" userId="6dde8001-cda3-4392-8694-088ede0de2c6" providerId="ADAL" clId="{E4A9455F-10B9-447C-8098-C662999F64C8}" dt="2025-08-19T01:33:20.594" v="346" actId="20577"/>
        <pc:sldMkLst>
          <pc:docMk/>
          <pc:sldMk cId="4077475477" sldId="2563"/>
        </pc:sldMkLst>
        <pc:spChg chg="mod">
          <ac:chgData name="Khalaf Haddad" userId="6dde8001-cda3-4392-8694-088ede0de2c6" providerId="ADAL" clId="{E4A9455F-10B9-447C-8098-C662999F64C8}" dt="2025-08-19T01:33:20.594" v="346" actId="20577"/>
          <ac:spMkLst>
            <pc:docMk/>
            <pc:sldMk cId="4077475477" sldId="2563"/>
            <ac:spMk id="2" creationId="{B701713D-DC3A-35F7-77FE-BFF46D8B0045}"/>
          </ac:spMkLst>
        </pc:spChg>
      </pc:sldChg>
      <pc:sldChg chg="del">
        <pc:chgData name="Khalaf Haddad" userId="6dde8001-cda3-4392-8694-088ede0de2c6" providerId="ADAL" clId="{E4A9455F-10B9-447C-8098-C662999F64C8}" dt="2025-08-19T01:33:28.741" v="347" actId="47"/>
        <pc:sldMkLst>
          <pc:docMk/>
          <pc:sldMk cId="3080368234" sldId="2567"/>
        </pc:sldMkLst>
      </pc:sldChg>
      <pc:sldChg chg="modSp add mod modNotesTx">
        <pc:chgData name="Khalaf Haddad" userId="6dde8001-cda3-4392-8694-088ede0de2c6" providerId="ADAL" clId="{E4A9455F-10B9-447C-8098-C662999F64C8}" dt="2025-08-20T09:23:48.188" v="957" actId="6549"/>
        <pc:sldMkLst>
          <pc:docMk/>
          <pc:sldMk cId="3888667937" sldId="2568"/>
        </pc:sldMkLst>
        <pc:spChg chg="mod">
          <ac:chgData name="Khalaf Haddad" userId="6dde8001-cda3-4392-8694-088ede0de2c6" providerId="ADAL" clId="{E4A9455F-10B9-447C-8098-C662999F64C8}" dt="2025-08-20T09:23:48.188" v="957" actId="6549"/>
          <ac:spMkLst>
            <pc:docMk/>
            <pc:sldMk cId="3888667937" sldId="2568"/>
            <ac:spMk id="3" creationId="{72F6323C-CC96-75A3-4D2C-7412D58777EC}"/>
          </ac:spMkLst>
        </pc:spChg>
        <pc:spChg chg="mod">
          <ac:chgData name="Khalaf Haddad" userId="6dde8001-cda3-4392-8694-088ede0de2c6" providerId="ADAL" clId="{E4A9455F-10B9-447C-8098-C662999F64C8}" dt="2025-08-20T09:22:19.094" v="867" actId="27636"/>
          <ac:spMkLst>
            <pc:docMk/>
            <pc:sldMk cId="3888667937" sldId="2568"/>
            <ac:spMk id="7" creationId="{C76834E2-7432-5DF7-53BA-0E6E882DDD1D}"/>
          </ac:spMkLst>
        </pc:spChg>
      </pc:sldChg>
      <pc:sldChg chg="modSp add mod modNotesTx">
        <pc:chgData name="Khalaf Haddad" userId="6dde8001-cda3-4392-8694-088ede0de2c6" providerId="ADAL" clId="{E4A9455F-10B9-447C-8098-C662999F64C8}" dt="2025-08-20T09:23:32.822" v="954" actId="6549"/>
        <pc:sldMkLst>
          <pc:docMk/>
          <pc:sldMk cId="46028656" sldId="2569"/>
        </pc:sldMkLst>
        <pc:spChg chg="mod">
          <ac:chgData name="Khalaf Haddad" userId="6dde8001-cda3-4392-8694-088ede0de2c6" providerId="ADAL" clId="{E4A9455F-10B9-447C-8098-C662999F64C8}" dt="2025-08-20T09:23:32.822" v="954" actId="6549"/>
          <ac:spMkLst>
            <pc:docMk/>
            <pc:sldMk cId="46028656" sldId="2569"/>
            <ac:spMk id="3" creationId="{C79CB201-9F50-5454-02DC-6DA5EAE765C7}"/>
          </ac:spMkLst>
        </pc:spChg>
        <pc:spChg chg="mod">
          <ac:chgData name="Khalaf Haddad" userId="6dde8001-cda3-4392-8694-088ede0de2c6" providerId="ADAL" clId="{E4A9455F-10B9-447C-8098-C662999F64C8}" dt="2025-08-20T09:23:24.967" v="953" actId="20577"/>
          <ac:spMkLst>
            <pc:docMk/>
            <pc:sldMk cId="46028656" sldId="2569"/>
            <ac:spMk id="7" creationId="{EC87D956-E772-09CA-D0A7-69107464476D}"/>
          </ac:spMkLst>
        </pc:spChg>
      </pc:sldChg>
      <pc:sldChg chg="modSp add mod modNotesTx">
        <pc:chgData name="Khalaf Haddad" userId="6dde8001-cda3-4392-8694-088ede0de2c6" providerId="ADAL" clId="{E4A9455F-10B9-447C-8098-C662999F64C8}" dt="2025-08-20T09:24:57.288" v="974" actId="6549"/>
        <pc:sldMkLst>
          <pc:docMk/>
          <pc:sldMk cId="598289293" sldId="2570"/>
        </pc:sldMkLst>
        <pc:spChg chg="mod">
          <ac:chgData name="Khalaf Haddad" userId="6dde8001-cda3-4392-8694-088ede0de2c6" providerId="ADAL" clId="{E4A9455F-10B9-447C-8098-C662999F64C8}" dt="2025-08-20T09:24:54.081" v="973" actId="20577"/>
          <ac:spMkLst>
            <pc:docMk/>
            <pc:sldMk cId="598289293" sldId="2570"/>
            <ac:spMk id="7" creationId="{8C76898D-8898-69A8-11A0-CA6D7F13F228}"/>
          </ac:spMkLst>
        </pc:spChg>
      </pc:sldChg>
      <pc:sldChg chg="modSp add mod modNotesTx">
        <pc:chgData name="Khalaf Haddad" userId="6dde8001-cda3-4392-8694-088ede0de2c6" providerId="ADAL" clId="{E4A9455F-10B9-447C-8098-C662999F64C8}" dt="2025-08-20T09:26:55.112" v="1018" actId="6549"/>
        <pc:sldMkLst>
          <pc:docMk/>
          <pc:sldMk cId="3544122391" sldId="2572"/>
        </pc:sldMkLst>
        <pc:spChg chg="mod">
          <ac:chgData name="Khalaf Haddad" userId="6dde8001-cda3-4392-8694-088ede0de2c6" providerId="ADAL" clId="{E4A9455F-10B9-447C-8098-C662999F64C8}" dt="2025-08-20T09:25:17.741" v="975" actId="6549"/>
          <ac:spMkLst>
            <pc:docMk/>
            <pc:sldMk cId="3544122391" sldId="2572"/>
            <ac:spMk id="3" creationId="{0FF97D0F-105D-AC70-FB9D-93CFA3830CE5}"/>
          </ac:spMkLst>
        </pc:spChg>
        <pc:spChg chg="mod">
          <ac:chgData name="Khalaf Haddad" userId="6dde8001-cda3-4392-8694-088ede0de2c6" providerId="ADAL" clId="{E4A9455F-10B9-447C-8098-C662999F64C8}" dt="2025-08-19T01:49:29.684" v="518" actId="6549"/>
          <ac:spMkLst>
            <pc:docMk/>
            <pc:sldMk cId="3544122391" sldId="2572"/>
            <ac:spMk id="7" creationId="{15F0C622-D061-04CC-E7FE-F91D1E5B2C58}"/>
          </ac:spMkLst>
        </pc:spChg>
      </pc:sldChg>
      <pc:sldChg chg="modSp add mod modNotesTx">
        <pc:chgData name="Khalaf Haddad" userId="6dde8001-cda3-4392-8694-088ede0de2c6" providerId="ADAL" clId="{E4A9455F-10B9-447C-8098-C662999F64C8}" dt="2025-08-20T09:27:12.965" v="1029" actId="20577"/>
        <pc:sldMkLst>
          <pc:docMk/>
          <pc:sldMk cId="736088072" sldId="2573"/>
        </pc:sldMkLst>
        <pc:spChg chg="mod">
          <ac:chgData name="Khalaf Haddad" userId="6dde8001-cda3-4392-8694-088ede0de2c6" providerId="ADAL" clId="{E4A9455F-10B9-447C-8098-C662999F64C8}" dt="2025-08-20T09:26:23.505" v="1003" actId="6549"/>
          <ac:spMkLst>
            <pc:docMk/>
            <pc:sldMk cId="736088072" sldId="2573"/>
            <ac:spMk id="3" creationId="{3883F3EC-7466-41C2-85B6-35B49A2AEDF5}"/>
          </ac:spMkLst>
        </pc:spChg>
        <pc:spChg chg="mod">
          <ac:chgData name="Khalaf Haddad" userId="6dde8001-cda3-4392-8694-088ede0de2c6" providerId="ADAL" clId="{E4A9455F-10B9-447C-8098-C662999F64C8}" dt="2025-08-20T09:27:12.965" v="1029" actId="20577"/>
          <ac:spMkLst>
            <pc:docMk/>
            <pc:sldMk cId="736088072" sldId="2573"/>
            <ac:spMk id="7" creationId="{BED123ED-1F90-1950-5ABC-3A395928DA31}"/>
          </ac:spMkLst>
        </pc:spChg>
      </pc:sldChg>
      <pc:sldChg chg="del">
        <pc:chgData name="Khalaf Haddad" userId="6dde8001-cda3-4392-8694-088ede0de2c6" providerId="ADAL" clId="{E4A9455F-10B9-447C-8098-C662999F64C8}" dt="2025-08-19T01:34:50.286" v="354" actId="47"/>
        <pc:sldMkLst>
          <pc:docMk/>
          <pc:sldMk cId="962821015" sldId="2573"/>
        </pc:sldMkLst>
      </pc:sldChg>
      <pc:sldChg chg="add del">
        <pc:chgData name="Khalaf Haddad" userId="6dde8001-cda3-4392-8694-088ede0de2c6" providerId="ADAL" clId="{E4A9455F-10B9-447C-8098-C662999F64C8}" dt="2025-08-19T01:54:19.493" v="758" actId="47"/>
        <pc:sldMkLst>
          <pc:docMk/>
          <pc:sldMk cId="1712982845" sldId="2574"/>
        </pc:sldMkLst>
      </pc:sldChg>
      <pc:sldChg chg="del">
        <pc:chgData name="Khalaf Haddad" userId="6dde8001-cda3-4392-8694-088ede0de2c6" providerId="ADAL" clId="{E4A9455F-10B9-447C-8098-C662999F64C8}" dt="2025-08-19T01:34:50.286" v="354" actId="47"/>
        <pc:sldMkLst>
          <pc:docMk/>
          <pc:sldMk cId="3272139441" sldId="2574"/>
        </pc:sldMkLst>
      </pc:sldChg>
      <pc:sldChg chg="modSp mod modNotesTx">
        <pc:chgData name="Khalaf Haddad" userId="6dde8001-cda3-4392-8694-088ede0de2c6" providerId="ADAL" clId="{E4A9455F-10B9-447C-8098-C662999F64C8}" dt="2025-08-19T01:36:34.562" v="381" actId="20577"/>
        <pc:sldMkLst>
          <pc:docMk/>
          <pc:sldMk cId="462562838" sldId="2580"/>
        </pc:sldMkLst>
        <pc:spChg chg="mod">
          <ac:chgData name="Khalaf Haddad" userId="6dde8001-cda3-4392-8694-088ede0de2c6" providerId="ADAL" clId="{E4A9455F-10B9-447C-8098-C662999F64C8}" dt="2025-08-19T01:35:23.001" v="372" actId="20577"/>
          <ac:spMkLst>
            <pc:docMk/>
            <pc:sldMk cId="462562838" sldId="2580"/>
            <ac:spMk id="2" creationId="{8593E07E-1880-BA89-DA51-68E745E3819D}"/>
          </ac:spMkLst>
        </pc:spChg>
      </pc:sldChg>
      <pc:sldChg chg="modSp mod">
        <pc:chgData name="Khalaf Haddad" userId="6dde8001-cda3-4392-8694-088ede0de2c6" providerId="ADAL" clId="{E4A9455F-10B9-447C-8098-C662999F64C8}" dt="2025-08-19T01:28:42.209" v="333" actId="14100"/>
        <pc:sldMkLst>
          <pc:docMk/>
          <pc:sldMk cId="3186090383" sldId="2583"/>
        </pc:sldMkLst>
        <pc:spChg chg="mod">
          <ac:chgData name="Khalaf Haddad" userId="6dde8001-cda3-4392-8694-088ede0de2c6" providerId="ADAL" clId="{E4A9455F-10B9-447C-8098-C662999F64C8}" dt="2025-08-19T01:27:52.419" v="294" actId="20577"/>
          <ac:spMkLst>
            <pc:docMk/>
            <pc:sldMk cId="3186090383" sldId="2583"/>
            <ac:spMk id="5" creationId="{031A5492-5243-ABFE-B0D7-2945456F5297}"/>
          </ac:spMkLst>
        </pc:spChg>
        <pc:spChg chg="mod">
          <ac:chgData name="Khalaf Haddad" userId="6dde8001-cda3-4392-8694-088ede0de2c6" providerId="ADAL" clId="{E4A9455F-10B9-447C-8098-C662999F64C8}" dt="2025-08-19T01:28:36.873" v="332" actId="242"/>
          <ac:spMkLst>
            <pc:docMk/>
            <pc:sldMk cId="3186090383" sldId="2583"/>
            <ac:spMk id="7" creationId="{10C6A4E8-A4C4-D05B-9373-3994D1F5C376}"/>
          </ac:spMkLst>
        </pc:spChg>
        <pc:spChg chg="mod">
          <ac:chgData name="Khalaf Haddad" userId="6dde8001-cda3-4392-8694-088ede0de2c6" providerId="ADAL" clId="{E4A9455F-10B9-447C-8098-C662999F64C8}" dt="2025-08-19T01:28:36.666" v="331" actId="242"/>
          <ac:spMkLst>
            <pc:docMk/>
            <pc:sldMk cId="3186090383" sldId="2583"/>
            <ac:spMk id="18" creationId="{1F42AD16-6D33-4DF6-BCC1-95172C544332}"/>
          </ac:spMkLst>
        </pc:spChg>
        <pc:spChg chg="mod">
          <ac:chgData name="Khalaf Haddad" userId="6dde8001-cda3-4392-8694-088ede0de2c6" providerId="ADAL" clId="{E4A9455F-10B9-447C-8098-C662999F64C8}" dt="2025-08-19T01:28:42.209" v="333" actId="14100"/>
          <ac:spMkLst>
            <pc:docMk/>
            <pc:sldMk cId="3186090383" sldId="2583"/>
            <ac:spMk id="31" creationId="{41C6DD8D-FA26-C3DA-07A6-ECC01EF688BD}"/>
          </ac:spMkLst>
        </pc:spChg>
      </pc:sldChg>
      <pc:sldChg chg="modNotesTx">
        <pc:chgData name="Khalaf Haddad" userId="6dde8001-cda3-4392-8694-088ede0de2c6" providerId="ADAL" clId="{E4A9455F-10B9-447C-8098-C662999F64C8}" dt="2025-08-19T01:34:25.742" v="352" actId="313"/>
        <pc:sldMkLst>
          <pc:docMk/>
          <pc:sldMk cId="2662702846" sldId="2584"/>
        </pc:sldMkLst>
      </pc:sldChg>
      <pc:sldChg chg="del">
        <pc:chgData name="Khalaf Haddad" userId="6dde8001-cda3-4392-8694-088ede0de2c6" providerId="ADAL" clId="{E4A9455F-10B9-447C-8098-C662999F64C8}" dt="2025-08-19T01:34:41.764" v="353" actId="47"/>
        <pc:sldMkLst>
          <pc:docMk/>
          <pc:sldMk cId="3673271698" sldId="2585"/>
        </pc:sldMkLst>
      </pc:sldChg>
      <pc:sldChg chg="del">
        <pc:chgData name="Khalaf Haddad" userId="6dde8001-cda3-4392-8694-088ede0de2c6" providerId="ADAL" clId="{E4A9455F-10B9-447C-8098-C662999F64C8}" dt="2025-08-19T01:34:41.764" v="353" actId="47"/>
        <pc:sldMkLst>
          <pc:docMk/>
          <pc:sldMk cId="3439797837" sldId="2586"/>
        </pc:sldMkLst>
      </pc:sldChg>
      <pc:sldChg chg="del">
        <pc:chgData name="Khalaf Haddad" userId="6dde8001-cda3-4392-8694-088ede0de2c6" providerId="ADAL" clId="{E4A9455F-10B9-447C-8098-C662999F64C8}" dt="2025-08-19T01:34:41.764" v="353" actId="47"/>
        <pc:sldMkLst>
          <pc:docMk/>
          <pc:sldMk cId="113429947" sldId="2587"/>
        </pc:sldMkLst>
      </pc:sldChg>
      <pc:sldChg chg="del">
        <pc:chgData name="Khalaf Haddad" userId="6dde8001-cda3-4392-8694-088ede0de2c6" providerId="ADAL" clId="{E4A9455F-10B9-447C-8098-C662999F64C8}" dt="2025-08-19T01:34:41.764" v="353" actId="47"/>
        <pc:sldMkLst>
          <pc:docMk/>
          <pc:sldMk cId="3211467405" sldId="2588"/>
        </pc:sldMkLst>
      </pc:sldChg>
      <pc:sldChg chg="del">
        <pc:chgData name="Khalaf Haddad" userId="6dde8001-cda3-4392-8694-088ede0de2c6" providerId="ADAL" clId="{E4A9455F-10B9-447C-8098-C662999F64C8}" dt="2025-08-19T01:34:50.286" v="354" actId="47"/>
        <pc:sldMkLst>
          <pc:docMk/>
          <pc:sldMk cId="581389292" sldId="2589"/>
        </pc:sldMkLst>
      </pc:sldChg>
      <pc:sldChg chg="modSp mod">
        <pc:chgData name="Khalaf Haddad" userId="6dde8001-cda3-4392-8694-088ede0de2c6" providerId="ADAL" clId="{E4A9455F-10B9-447C-8098-C662999F64C8}" dt="2025-08-19T01:37:57.731" v="396" actId="20577"/>
        <pc:sldMkLst>
          <pc:docMk/>
          <pc:sldMk cId="1280107424" sldId="2592"/>
        </pc:sldMkLst>
        <pc:spChg chg="mod">
          <ac:chgData name="Khalaf Haddad" userId="6dde8001-cda3-4392-8694-088ede0de2c6" providerId="ADAL" clId="{E4A9455F-10B9-447C-8098-C662999F64C8}" dt="2025-08-19T01:37:57.731" v="396" actId="20577"/>
          <ac:spMkLst>
            <pc:docMk/>
            <pc:sldMk cId="1280107424" sldId="2592"/>
            <ac:spMk id="8" creationId="{F0E24A88-EF7B-5A69-E1D8-92B21BBAAF18}"/>
          </ac:spMkLst>
        </pc:spChg>
      </pc:sldChg>
      <pc:sldChg chg="del">
        <pc:chgData name="Khalaf Haddad" userId="6dde8001-cda3-4392-8694-088ede0de2c6" providerId="ADAL" clId="{E4A9455F-10B9-447C-8098-C662999F64C8}" dt="2025-08-19T01:34:50.286" v="354" actId="47"/>
        <pc:sldMkLst>
          <pc:docMk/>
          <pc:sldMk cId="353809356" sldId="2594"/>
        </pc:sldMkLst>
      </pc:sldChg>
      <pc:sldChg chg="addSp modSp new mod">
        <pc:chgData name="Khalaf Haddad" userId="6dde8001-cda3-4392-8694-088ede0de2c6" providerId="ADAL" clId="{E4A9455F-10B9-447C-8098-C662999F64C8}" dt="2025-08-19T01:52:57.747" v="748" actId="20577"/>
        <pc:sldMkLst>
          <pc:docMk/>
          <pc:sldMk cId="1445770695" sldId="2595"/>
        </pc:sldMkLst>
        <pc:spChg chg="mod">
          <ac:chgData name="Khalaf Haddad" userId="6dde8001-cda3-4392-8694-088ede0de2c6" providerId="ADAL" clId="{E4A9455F-10B9-447C-8098-C662999F64C8}" dt="2025-08-18T17:46:25.048" v="77" actId="20577"/>
          <ac:spMkLst>
            <pc:docMk/>
            <pc:sldMk cId="1445770695" sldId="2595"/>
            <ac:spMk id="3" creationId="{1C714CE7-5F5F-415A-26E0-EE271969CA9B}"/>
          </ac:spMkLst>
        </pc:spChg>
        <pc:spChg chg="mod">
          <ac:chgData name="Khalaf Haddad" userId="6dde8001-cda3-4392-8694-088ede0de2c6" providerId="ADAL" clId="{E4A9455F-10B9-447C-8098-C662999F64C8}" dt="2025-08-18T17:47:33.393" v="239" actId="20577"/>
          <ac:spMkLst>
            <pc:docMk/>
            <pc:sldMk cId="1445770695" sldId="2595"/>
            <ac:spMk id="4" creationId="{7E971A40-C5F2-DA56-D0C9-0C554386A75B}"/>
          </ac:spMkLst>
        </pc:spChg>
        <pc:spChg chg="mod">
          <ac:chgData name="Khalaf Haddad" userId="6dde8001-cda3-4392-8694-088ede0de2c6" providerId="ADAL" clId="{E4A9455F-10B9-447C-8098-C662999F64C8}" dt="2025-08-19T01:51:55.825" v="590" actId="20577"/>
          <ac:spMkLst>
            <pc:docMk/>
            <pc:sldMk cId="1445770695" sldId="2595"/>
            <ac:spMk id="5" creationId="{29292032-0298-C29F-77CB-2C2C0506C602}"/>
          </ac:spMkLst>
        </pc:spChg>
        <pc:spChg chg="mod">
          <ac:chgData name="Khalaf Haddad" userId="6dde8001-cda3-4392-8694-088ede0de2c6" providerId="ADAL" clId="{E4A9455F-10B9-447C-8098-C662999F64C8}" dt="2025-08-18T17:47:37.791" v="240" actId="14100"/>
          <ac:spMkLst>
            <pc:docMk/>
            <pc:sldMk cId="1445770695" sldId="2595"/>
            <ac:spMk id="6" creationId="{8E247E75-A537-AF74-B192-30D225F34086}"/>
          </ac:spMkLst>
        </pc:spChg>
        <pc:spChg chg="mod">
          <ac:chgData name="Khalaf Haddad" userId="6dde8001-cda3-4392-8694-088ede0de2c6" providerId="ADAL" clId="{E4A9455F-10B9-447C-8098-C662999F64C8}" dt="2025-08-19T01:52:13.978" v="654" actId="20577"/>
          <ac:spMkLst>
            <pc:docMk/>
            <pc:sldMk cId="1445770695" sldId="2595"/>
            <ac:spMk id="7" creationId="{362F4A50-C578-94A0-195F-44E9EAEB260A}"/>
          </ac:spMkLst>
        </pc:spChg>
        <pc:spChg chg="mod">
          <ac:chgData name="Khalaf Haddad" userId="6dde8001-cda3-4392-8694-088ede0de2c6" providerId="ADAL" clId="{E4A9455F-10B9-447C-8098-C662999F64C8}" dt="2025-08-18T17:47:48.648" v="241" actId="14100"/>
          <ac:spMkLst>
            <pc:docMk/>
            <pc:sldMk cId="1445770695" sldId="2595"/>
            <ac:spMk id="8" creationId="{1AA1EFC0-B512-8B0E-BACC-AEF9A88126C3}"/>
          </ac:spMkLst>
        </pc:spChg>
        <pc:spChg chg="mod">
          <ac:chgData name="Khalaf Haddad" userId="6dde8001-cda3-4392-8694-088ede0de2c6" providerId="ADAL" clId="{E4A9455F-10B9-447C-8098-C662999F64C8}" dt="2025-08-19T01:52:22.633" v="669" actId="20577"/>
          <ac:spMkLst>
            <pc:docMk/>
            <pc:sldMk cId="1445770695" sldId="2595"/>
            <ac:spMk id="9" creationId="{5EE44DCE-151E-AF51-4C4D-8B83656AA823}"/>
          </ac:spMkLst>
        </pc:spChg>
        <pc:spChg chg="mod">
          <ac:chgData name="Khalaf Haddad" userId="6dde8001-cda3-4392-8694-088ede0de2c6" providerId="ADAL" clId="{E4A9455F-10B9-447C-8098-C662999F64C8}" dt="2025-08-18T17:48:08.482" v="278" actId="20577"/>
          <ac:spMkLst>
            <pc:docMk/>
            <pc:sldMk cId="1445770695" sldId="2595"/>
            <ac:spMk id="10" creationId="{9EB4E85E-53D9-8BCB-FB42-357C04235732}"/>
          </ac:spMkLst>
        </pc:spChg>
        <pc:spChg chg="mod">
          <ac:chgData name="Khalaf Haddad" userId="6dde8001-cda3-4392-8694-088ede0de2c6" providerId="ADAL" clId="{E4A9455F-10B9-447C-8098-C662999F64C8}" dt="2025-08-19T01:52:57.747" v="748" actId="20577"/>
          <ac:spMkLst>
            <pc:docMk/>
            <pc:sldMk cId="1445770695" sldId="2595"/>
            <ac:spMk id="11" creationId="{8B598F33-DC3D-5293-3454-C12656BD1095}"/>
          </ac:spMkLst>
        </pc:spChg>
        <pc:spChg chg="add mod">
          <ac:chgData name="Khalaf Haddad" userId="6dde8001-cda3-4392-8694-088ede0de2c6" providerId="ADAL" clId="{E4A9455F-10B9-447C-8098-C662999F64C8}" dt="2025-08-19T01:27:24.203" v="281" actId="14100"/>
          <ac:spMkLst>
            <pc:docMk/>
            <pc:sldMk cId="1445770695" sldId="2595"/>
            <ac:spMk id="14" creationId="{3BE9D8AD-DA9A-694E-FF5C-3935112493B4}"/>
          </ac:spMkLst>
        </pc:spChg>
      </pc:sldChg>
      <pc:sldChg chg="modSp add mod modNotesTx">
        <pc:chgData name="Khalaf Haddad" userId="6dde8001-cda3-4392-8694-088ede0de2c6" providerId="ADAL" clId="{E4A9455F-10B9-447C-8098-C662999F64C8}" dt="2025-08-19T01:36:46.172" v="382" actId="20577"/>
        <pc:sldMkLst>
          <pc:docMk/>
          <pc:sldMk cId="3424338936" sldId="2596"/>
        </pc:sldMkLst>
        <pc:spChg chg="mod">
          <ac:chgData name="Khalaf Haddad" userId="6dde8001-cda3-4392-8694-088ede0de2c6" providerId="ADAL" clId="{E4A9455F-10B9-447C-8098-C662999F64C8}" dt="2025-08-19T01:35:29.249" v="378" actId="20577"/>
          <ac:spMkLst>
            <pc:docMk/>
            <pc:sldMk cId="3424338936" sldId="2596"/>
            <ac:spMk id="2" creationId="{4E2B87B5-92CD-563F-4B1B-D91513619DAE}"/>
          </ac:spMkLst>
        </pc:spChg>
      </pc:sldChg>
      <pc:sldChg chg="modSp add del mod">
        <pc:chgData name="Khalaf Haddad" userId="6dde8001-cda3-4392-8694-088ede0de2c6" providerId="ADAL" clId="{E4A9455F-10B9-447C-8098-C662999F64C8}" dt="2025-08-19T01:39:58.823" v="416" actId="47"/>
        <pc:sldMkLst>
          <pc:docMk/>
          <pc:sldMk cId="3084916784" sldId="2597"/>
        </pc:sldMkLst>
        <pc:spChg chg="mod">
          <ac:chgData name="Khalaf Haddad" userId="6dde8001-cda3-4392-8694-088ede0de2c6" providerId="ADAL" clId="{E4A9455F-10B9-447C-8098-C662999F64C8}" dt="2025-08-19T01:39:06.976" v="415" actId="20577"/>
          <ac:spMkLst>
            <pc:docMk/>
            <pc:sldMk cId="3084916784" sldId="2597"/>
            <ac:spMk id="7" creationId="{DBBE2063-0C4D-5604-1804-E32F73759B2F}"/>
          </ac:spMkLst>
        </pc:spChg>
      </pc:sldChg>
      <pc:sldChg chg="modSp add mod modNotesTx">
        <pc:chgData name="Khalaf Haddad" userId="6dde8001-cda3-4392-8694-088ede0de2c6" providerId="ADAL" clId="{E4A9455F-10B9-447C-8098-C662999F64C8}" dt="2025-08-20T09:28:04.473" v="1069" actId="6549"/>
        <pc:sldMkLst>
          <pc:docMk/>
          <pc:sldMk cId="4159472343" sldId="2597"/>
        </pc:sldMkLst>
        <pc:spChg chg="mod">
          <ac:chgData name="Khalaf Haddad" userId="6dde8001-cda3-4392-8694-088ede0de2c6" providerId="ADAL" clId="{E4A9455F-10B9-447C-8098-C662999F64C8}" dt="2025-08-19T01:53:35.089" v="750"/>
          <ac:spMkLst>
            <pc:docMk/>
            <pc:sldMk cId="4159472343" sldId="2597"/>
            <ac:spMk id="3" creationId="{1B8C318C-E00E-2EF7-CB09-A17F6393B850}"/>
          </ac:spMkLst>
        </pc:spChg>
        <pc:spChg chg="mod">
          <ac:chgData name="Khalaf Haddad" userId="6dde8001-cda3-4392-8694-088ede0de2c6" providerId="ADAL" clId="{E4A9455F-10B9-447C-8098-C662999F64C8}" dt="2025-08-20T09:28:01.737" v="1068" actId="20577"/>
          <ac:spMkLst>
            <pc:docMk/>
            <pc:sldMk cId="4159472343" sldId="2597"/>
            <ac:spMk id="7" creationId="{5D7994DC-37B0-8108-8748-397252A9433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8/20/2025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a:t>
            </a:fld>
            <a:endParaRPr lang="en-US"/>
          </a:p>
        </p:txBody>
      </p:sp>
    </p:spTree>
    <p:extLst>
      <p:ext uri="{BB962C8B-B14F-4D97-AF65-F5344CB8AC3E}">
        <p14:creationId xmlns:p14="http://schemas.microsoft.com/office/powerpoint/2010/main" val="412285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14</a:t>
            </a:fld>
            <a:endParaRPr lang="en-US"/>
          </a:p>
        </p:txBody>
      </p:sp>
    </p:spTree>
    <p:extLst>
      <p:ext uri="{BB962C8B-B14F-4D97-AF65-F5344CB8AC3E}">
        <p14:creationId xmlns:p14="http://schemas.microsoft.com/office/powerpoint/2010/main" val="356247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D5BD-CF48-D907-675F-ADC5E3EC3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E5229-4095-283A-B978-262D0999E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27EF5-7908-5B95-78C5-D7830C30FB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Teams, Copilot enhances collaboration through real-time assistance during meetings, chat automation, and workflow improvements.</a:t>
            </a:r>
          </a:p>
        </p:txBody>
      </p:sp>
      <p:sp>
        <p:nvSpPr>
          <p:cNvPr id="4" name="Slide Number Placeholder 3">
            <a:extLst>
              <a:ext uri="{FF2B5EF4-FFF2-40B4-BE49-F238E27FC236}">
                <a16:creationId xmlns:a16="http://schemas.microsoft.com/office/drawing/2014/main" id="{8F999810-1935-8B3A-441F-5D58B4281844}"/>
              </a:ext>
            </a:extLst>
          </p:cNvPr>
          <p:cNvSpPr>
            <a:spLocks noGrp="1"/>
          </p:cNvSpPr>
          <p:nvPr>
            <p:ph type="sldNum" sz="quarter" idx="5"/>
          </p:nvPr>
        </p:nvSpPr>
        <p:spPr/>
        <p:txBody>
          <a:bodyPr/>
          <a:lstStyle/>
          <a:p>
            <a:fld id="{654E6AB8-202A-7D41-9CBD-7C8AE42CF1A5}" type="slidenum">
              <a:rPr lang="en-US" smtClean="0"/>
              <a:pPr/>
              <a:t>15</a:t>
            </a:fld>
            <a:endParaRPr lang="en-US"/>
          </a:p>
        </p:txBody>
      </p:sp>
    </p:spTree>
    <p:extLst>
      <p:ext uri="{BB962C8B-B14F-4D97-AF65-F5344CB8AC3E}">
        <p14:creationId xmlns:p14="http://schemas.microsoft.com/office/powerpoint/2010/main" val="257527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16</a:t>
            </a:fld>
            <a:endParaRPr lang="en-US"/>
          </a:p>
        </p:txBody>
      </p:sp>
    </p:spTree>
    <p:extLst>
      <p:ext uri="{BB962C8B-B14F-4D97-AF65-F5344CB8AC3E}">
        <p14:creationId xmlns:p14="http://schemas.microsoft.com/office/powerpoint/2010/main" val="125300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5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17</a:t>
            </a:fld>
            <a:endParaRPr lang="en-US"/>
          </a:p>
        </p:txBody>
      </p:sp>
    </p:spTree>
    <p:extLst>
      <p:ext uri="{BB962C8B-B14F-4D97-AF65-F5344CB8AC3E}">
        <p14:creationId xmlns:p14="http://schemas.microsoft.com/office/powerpoint/2010/main" val="370068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EBD66-4896-403C-B59E-942014A4E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CFD44-44C9-ED32-503B-B24056BB1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A1928-F712-5205-17E9-3A11553CB603}"/>
              </a:ext>
            </a:extLst>
          </p:cNvPr>
          <p:cNvSpPr>
            <a:spLocks noGrp="1"/>
          </p:cNvSpPr>
          <p:nvPr>
            <p:ph type="body" idx="1"/>
          </p:nvPr>
        </p:nvSpPr>
        <p:spPr/>
        <p:txBody>
          <a:bodyPr/>
          <a:lstStyle/>
          <a:p>
            <a:pPr lvl="0">
              <a:lnSpc>
                <a:spcPct val="100000"/>
              </a:lnSpc>
              <a:defRPr b="1"/>
            </a:pPr>
            <a:endParaRPr lang="en-US" dirty="0"/>
          </a:p>
        </p:txBody>
      </p:sp>
      <p:sp>
        <p:nvSpPr>
          <p:cNvPr id="4" name="Slide Number Placeholder 3">
            <a:extLst>
              <a:ext uri="{FF2B5EF4-FFF2-40B4-BE49-F238E27FC236}">
                <a16:creationId xmlns:a16="http://schemas.microsoft.com/office/drawing/2014/main" id="{6C162877-9230-8C8E-742F-E749462456E6}"/>
              </a:ext>
            </a:extLst>
          </p:cNvPr>
          <p:cNvSpPr>
            <a:spLocks noGrp="1"/>
          </p:cNvSpPr>
          <p:nvPr>
            <p:ph type="sldNum" sz="quarter" idx="5"/>
          </p:nvPr>
        </p:nvSpPr>
        <p:spPr/>
        <p:txBody>
          <a:bodyPr/>
          <a:lstStyle/>
          <a:p>
            <a:fld id="{654E6AB8-202A-7D41-9CBD-7C8AE42CF1A5}" type="slidenum">
              <a:rPr lang="en-US" smtClean="0"/>
              <a:pPr/>
              <a:t>18</a:t>
            </a:fld>
            <a:endParaRPr lang="en-US"/>
          </a:p>
        </p:txBody>
      </p:sp>
    </p:spTree>
    <p:extLst>
      <p:ext uri="{BB962C8B-B14F-4D97-AF65-F5344CB8AC3E}">
        <p14:creationId xmlns:p14="http://schemas.microsoft.com/office/powerpoint/2010/main" val="282362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script and share links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966380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21</a:t>
            </a:fld>
            <a:endParaRPr lang="en-US"/>
          </a:p>
        </p:txBody>
      </p:sp>
    </p:spTree>
    <p:extLst>
      <p:ext uri="{BB962C8B-B14F-4D97-AF65-F5344CB8AC3E}">
        <p14:creationId xmlns:p14="http://schemas.microsoft.com/office/powerpoint/2010/main" val="306394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6</a:t>
            </a:fld>
            <a:endParaRPr lang="en-US"/>
          </a:p>
        </p:txBody>
      </p:sp>
    </p:spTree>
    <p:extLst>
      <p:ext uri="{BB962C8B-B14F-4D97-AF65-F5344CB8AC3E}">
        <p14:creationId xmlns:p14="http://schemas.microsoft.com/office/powerpoint/2010/main" val="108635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Lesson objectives and audience, Introducing Copilot and its role, Importance of prompt engineering</a:t>
            </a:r>
          </a:p>
        </p:txBody>
      </p:sp>
      <p:sp>
        <p:nvSpPr>
          <p:cNvPr id="4" name="Slide Number Placeholder 3"/>
          <p:cNvSpPr>
            <a:spLocks noGrp="1"/>
          </p:cNvSpPr>
          <p:nvPr>
            <p:ph type="sldNum" sz="quarter" idx="5"/>
          </p:nvPr>
        </p:nvSpPr>
        <p:spPr/>
        <p:txBody>
          <a:bodyPr/>
          <a:lstStyle/>
          <a:p>
            <a:fld id="{654E6AB8-202A-7D41-9CBD-7C8AE42CF1A5}" type="slidenum">
              <a:rPr lang="en-US" smtClean="0"/>
              <a:pPr/>
              <a:t>7</a:t>
            </a:fld>
            <a:endParaRPr lang="en-US"/>
          </a:p>
        </p:txBody>
      </p:sp>
    </p:spTree>
    <p:extLst>
      <p:ext uri="{BB962C8B-B14F-4D97-AF65-F5344CB8AC3E}">
        <p14:creationId xmlns:p14="http://schemas.microsoft.com/office/powerpoint/2010/main" val="322239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Copilot as a highly capable assistant. Just like with a human assistant, the clearer your instructions, the better the outcome.“ Effective prompts are the key to unlocking Copilot's full potential, leading to more accurate, relevant, and useful outputs.
Briefly mention the concept of "Garbage In, Garbage Out" (GIGO) in the context of AI prompts.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8</a:t>
            </a:fld>
            <a:endParaRPr lang="en-US"/>
          </a:p>
        </p:txBody>
      </p:sp>
    </p:spTree>
    <p:extLst>
      <p:ext uri="{BB962C8B-B14F-4D97-AF65-F5344CB8AC3E}">
        <p14:creationId xmlns:p14="http://schemas.microsoft.com/office/powerpoint/2010/main" val="236730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a:t>
            </a:r>
          </a:p>
          <a:p>
            <a:r>
              <a:rPr lang="en-US" b="1" dirty="0"/>
              <a:t>What it is:</a:t>
            </a:r>
            <a:r>
              <a:rPr lang="en-US" dirty="0"/>
              <a:t> This is the primary task you want the AI to accomplish. It defines the core action or purpose of your request.</a:t>
            </a:r>
          </a:p>
          <a:p>
            <a:r>
              <a:rPr lang="en-US" b="1" dirty="0"/>
              <a:t>Why it's important:</a:t>
            </a:r>
            <a:r>
              <a:rPr lang="en-US" dirty="0"/>
              <a:t> It tells the AI exactly what you want to achieve. A clear goal prevents the AI from providing a general or irrelevant response.</a:t>
            </a:r>
          </a:p>
          <a:p>
            <a:r>
              <a:rPr lang="en-US" b="1" dirty="0"/>
              <a:t>Example:</a:t>
            </a:r>
            <a:r>
              <a:rPr lang="en-US" dirty="0"/>
              <a:t> "Write a press release." (This is a clear goal.)</a:t>
            </a:r>
          </a:p>
          <a:p>
            <a:r>
              <a:rPr lang="en-US" b="1" dirty="0"/>
              <a:t>Context</a:t>
            </a:r>
          </a:p>
          <a:p>
            <a:r>
              <a:rPr lang="en-US" b="1" dirty="0"/>
              <a:t>What it is:</a:t>
            </a:r>
            <a:r>
              <a:rPr lang="en-US" dirty="0"/>
              <a:t> This is the background information and reasoning behind your request. It helps the AI understand the purpose and significance of the task.</a:t>
            </a:r>
          </a:p>
          <a:p>
            <a:r>
              <a:rPr lang="en-US" b="1" dirty="0"/>
              <a:t>Why it's important:</a:t>
            </a:r>
            <a:r>
              <a:rPr lang="en-US" dirty="0"/>
              <a:t> Context allows the AI to make more informed decisions about the content, tone, and focus of its output. It tells the AI "why" you are asking for something.</a:t>
            </a:r>
          </a:p>
          <a:p>
            <a:r>
              <a:rPr lang="en-US" b="1" dirty="0"/>
              <a:t>Example:</a:t>
            </a:r>
            <a:r>
              <a:rPr lang="en-US" dirty="0"/>
              <a:t> "The press release is to announce our company's new partnership with a non-profit organization focused on environmental sustainability. This is a major corporate social responsibility initiative."</a:t>
            </a:r>
          </a:p>
          <a:p>
            <a:r>
              <a:rPr lang="en-US" b="1" dirty="0"/>
              <a:t>Expectation</a:t>
            </a:r>
          </a:p>
          <a:p>
            <a:r>
              <a:rPr lang="en-US" b="1" dirty="0"/>
              <a:t>What it is:</a:t>
            </a:r>
            <a:r>
              <a:rPr lang="en-US" dirty="0"/>
              <a:t> This defines the specific requirements for the final output. It covers the format, tone, length, and any other structural or stylistic details.</a:t>
            </a:r>
          </a:p>
          <a:p>
            <a:r>
              <a:rPr lang="en-US" b="1" dirty="0"/>
              <a:t>Why it's important:</a:t>
            </a:r>
            <a:r>
              <a:rPr lang="en-US" dirty="0"/>
              <a:t> It ensures the AI's response meets your exact needs, minimizing the need for extensive edits and revisions. It tells the AI "how" you want the response to look and feel.</a:t>
            </a:r>
          </a:p>
          <a:p>
            <a:r>
              <a:rPr lang="en-US" b="1" dirty="0"/>
              <a:t>Example:</a:t>
            </a:r>
            <a:r>
              <a:rPr lang="en-US" dirty="0"/>
              <a:t> "The press release should be professional and inspiring. It must be no more than 400 words and should include a quote from our CEO and a quote from the non-profit's director. It should be formatted with a clear headline and subheadings.“</a:t>
            </a:r>
          </a:p>
          <a:p>
            <a:r>
              <a:rPr lang="en-US" b="1" dirty="0"/>
              <a:t>Source</a:t>
            </a:r>
          </a:p>
          <a:p>
            <a:r>
              <a:rPr lang="en-US" b="1" dirty="0"/>
              <a:t>What it is:</a:t>
            </a:r>
            <a:r>
              <a:rPr lang="en-US" dirty="0"/>
              <a:t> This is the specific data or documents the AI should reference to inform its response. This is particularly useful in Copilot, which can ground its responses in your company's data.</a:t>
            </a:r>
          </a:p>
          <a:p>
            <a:r>
              <a:rPr lang="en-US" b="1" dirty="0"/>
              <a:t>Why it's important:</a:t>
            </a:r>
            <a:r>
              <a:rPr lang="en-US" dirty="0"/>
              <a:t> Providing a source ensures the AI's response is accurate, factually correct, and consistent with your specific information. It prevents the AI from making up information or using generic data.</a:t>
            </a:r>
          </a:p>
          <a:p>
            <a:r>
              <a:rPr lang="en-US" b="1" dirty="0"/>
              <a:t>Example:</a:t>
            </a:r>
            <a:r>
              <a:rPr lang="en-US" dirty="0"/>
              <a:t> "Please use the key details from the 'Partnership Agreement Q2 2025' document to get the correct names, dates, and mission statements."</a:t>
            </a:r>
          </a:p>
        </p:txBody>
      </p:sp>
      <p:sp>
        <p:nvSpPr>
          <p:cNvPr id="4" name="Slide Number Placeholder 3"/>
          <p:cNvSpPr>
            <a:spLocks noGrp="1"/>
          </p:cNvSpPr>
          <p:nvPr>
            <p:ph type="sldNum" sz="quarter" idx="5"/>
          </p:nvPr>
        </p:nvSpPr>
        <p:spPr/>
        <p:txBody>
          <a:bodyPr/>
          <a:lstStyle/>
          <a:p>
            <a:fld id="{654E6AB8-202A-7D41-9CBD-7C8AE42CF1A5}" type="slidenum">
              <a:rPr lang="en-US" smtClean="0"/>
              <a:pPr/>
              <a:t>9</a:t>
            </a:fld>
            <a:endParaRPr lang="en-US"/>
          </a:p>
        </p:txBody>
      </p:sp>
    </p:spTree>
    <p:extLst>
      <p:ext uri="{BB962C8B-B14F-4D97-AF65-F5344CB8AC3E}">
        <p14:creationId xmlns:p14="http://schemas.microsoft.com/office/powerpoint/2010/main" val="425452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an effective prompt is the key to getting the best possible results from an AI like Microsoft Copilot. A well-crafted prompt gives the AI clear instructions, context, and constraints, ensuring a relevant and high-quality response.</a:t>
            </a:r>
          </a:p>
          <a:p>
            <a:r>
              <a:rPr lang="en-US" dirty="0"/>
              <a:t>Here are the best practices for writing prompts, combining a core framework with additional tips for success.</a:t>
            </a:r>
          </a:p>
          <a:p>
            <a:r>
              <a:rPr lang="en-US" b="1" dirty="0"/>
              <a:t>1. Use the "G-C-E-S" Framework</a:t>
            </a:r>
          </a:p>
          <a:p>
            <a:r>
              <a:rPr lang="en-US" dirty="0"/>
              <a:t>This is the foundational model for every great prompt. Ensure you include these four elements whenever possible.</a:t>
            </a:r>
          </a:p>
          <a:p>
            <a:r>
              <a:rPr lang="en-US" b="1" dirty="0"/>
              <a:t>Goal:</a:t>
            </a:r>
            <a:r>
              <a:rPr lang="en-US" dirty="0"/>
              <a:t> State the primary task you want the AI to accomplish. </a:t>
            </a:r>
            <a:r>
              <a:rPr lang="en-US" b="1" dirty="0"/>
              <a:t>(e.g., "Write a blog post...")</a:t>
            </a:r>
            <a:endParaRPr lang="en-US" dirty="0"/>
          </a:p>
          <a:p>
            <a:r>
              <a:rPr lang="en-US" b="1" dirty="0"/>
              <a:t>Context:</a:t>
            </a:r>
            <a:r>
              <a:rPr lang="en-US" dirty="0"/>
              <a:t> Provide the background information. </a:t>
            </a:r>
            <a:r>
              <a:rPr lang="en-US" b="1" dirty="0"/>
              <a:t>(...for an internal company newsletter about our new work policy.")</a:t>
            </a:r>
            <a:endParaRPr lang="en-US" dirty="0"/>
          </a:p>
          <a:p>
            <a:r>
              <a:rPr lang="en-US" b="1" dirty="0"/>
              <a:t>Expectation:</a:t>
            </a:r>
            <a:r>
              <a:rPr lang="en-US" dirty="0"/>
              <a:t> Define the format, tone, and specific requirements for the output. </a:t>
            </a:r>
            <a:r>
              <a:rPr lang="en-US" b="1" dirty="0"/>
              <a:t>(...The tone should be encouraging and professional, no more than 500 words, and structured with an intro, three main points, and a conclusion.")</a:t>
            </a:r>
            <a:endParaRPr lang="en-US" dirty="0"/>
          </a:p>
          <a:p>
            <a:r>
              <a:rPr lang="en-US" b="1" dirty="0"/>
              <a:t>Source:</a:t>
            </a:r>
            <a:r>
              <a:rPr lang="en-US" dirty="0"/>
              <a:t> Direct the AI to a specific document or data set to reference. </a:t>
            </a:r>
            <a:r>
              <a:rPr lang="en-US" b="1" dirty="0"/>
              <a:t>("...Please use the attached PDF 'Hybrid Work Policy 2024' as a source.")</a:t>
            </a:r>
            <a:endParaRPr lang="en-US" dirty="0"/>
          </a:p>
          <a:p>
            <a:r>
              <a:rPr lang="en-US" b="1" dirty="0"/>
              <a:t>2. Be Specific and Detailed</a:t>
            </a:r>
          </a:p>
          <a:p>
            <a:r>
              <a:rPr lang="en-US" dirty="0"/>
              <a:t>Vague prompts lead to vague answers. The more specific you are, the better the AI can tailor its response. Avoid open-ended requests that lack clear direction.</a:t>
            </a:r>
          </a:p>
          <a:p>
            <a:r>
              <a:rPr lang="en-US" b="1" dirty="0"/>
              <a:t>Instead of:</a:t>
            </a:r>
            <a:r>
              <a:rPr lang="en-US" dirty="0"/>
              <a:t> "Write about customer service."</a:t>
            </a:r>
          </a:p>
          <a:p>
            <a:r>
              <a:rPr lang="en-US" b="1" dirty="0"/>
              <a:t>Try:</a:t>
            </a:r>
            <a:r>
              <a:rPr lang="en-US" dirty="0"/>
              <a:t> "Write a 300-word article on how to handle difficult customer service calls, focusing on active listening and de-escalation techniques. The audience is new call center employees."</a:t>
            </a:r>
          </a:p>
          <a:p>
            <a:r>
              <a:rPr lang="en-US" b="1" dirty="0"/>
              <a:t>3. Use Positive Instructions</a:t>
            </a:r>
          </a:p>
          <a:p>
            <a:r>
              <a:rPr lang="en-US" dirty="0"/>
              <a:t>Tell the AI what "to do" rather than what "not to do." This is more effective as it gives the AI a clear path to follow.</a:t>
            </a:r>
          </a:p>
          <a:p>
            <a:r>
              <a:rPr lang="en-US" b="1" dirty="0"/>
              <a:t>Instead of:</a:t>
            </a:r>
            <a:r>
              <a:rPr lang="en-US" dirty="0"/>
              <a:t> "Do not mention our competitors in the press release."</a:t>
            </a:r>
          </a:p>
          <a:p>
            <a:r>
              <a:rPr lang="en-US" b="1" dirty="0"/>
              <a:t>Try:</a:t>
            </a:r>
            <a:r>
              <a:rPr lang="en-US" dirty="0"/>
              <a:t> "Focus the press release exclusively on our product's unique features."</a:t>
            </a:r>
          </a:p>
          <a:p>
            <a:r>
              <a:rPr lang="en-US" b="1" dirty="0"/>
              <a:t>4. Break Down Complex Tasks</a:t>
            </a:r>
          </a:p>
          <a:p>
            <a:r>
              <a:rPr lang="en-US" dirty="0"/>
              <a:t>For multi-step or highly complex requests, it's often more effective to use a series of prompts. Start with a broad request and then refine the output with follow-up prompts.</a:t>
            </a:r>
          </a:p>
          <a:p>
            <a:r>
              <a:rPr lang="en-US" b="1" dirty="0"/>
              <a:t>Step 1:</a:t>
            </a:r>
            <a:r>
              <a:rPr lang="en-US" dirty="0"/>
              <a:t> "Generate an outline for a sales training manual on objection handling."</a:t>
            </a:r>
          </a:p>
          <a:p>
            <a:r>
              <a:rPr lang="en-US" b="1" dirty="0"/>
              <a:t>Step 2:</a:t>
            </a:r>
            <a:r>
              <a:rPr lang="en-US" dirty="0"/>
              <a:t> "Expand the section on 'common objections' and provide three example scripts for each."</a:t>
            </a:r>
          </a:p>
          <a:p>
            <a:r>
              <a:rPr lang="en-US" b="1" dirty="0"/>
              <a:t>Step 3:</a:t>
            </a:r>
            <a:r>
              <a:rPr lang="en-US" dirty="0"/>
              <a:t> "Rewrite the introduction to be more inspiring and motivational."</a:t>
            </a:r>
          </a:p>
          <a:p>
            <a:r>
              <a:rPr lang="en-US" b="1" dirty="0"/>
              <a:t>5. Specify a Persona or Role</a:t>
            </a:r>
          </a:p>
          <a:p>
            <a:r>
              <a:rPr lang="en-US" dirty="0"/>
              <a:t>Assigning a persona to the AI helps it adopt the appropriate voice and perspective for the task.</a:t>
            </a:r>
          </a:p>
          <a:p>
            <a:r>
              <a:rPr lang="en-US" b="1" dirty="0"/>
              <a:t>Instead of:</a:t>
            </a:r>
            <a:r>
              <a:rPr lang="en-US" dirty="0"/>
              <a:t> "Explain a new marketing strategy."</a:t>
            </a:r>
          </a:p>
          <a:p>
            <a:r>
              <a:rPr lang="en-US" b="1" dirty="0"/>
              <a:t>Try:</a:t>
            </a:r>
            <a:r>
              <a:rPr lang="en-US" dirty="0"/>
              <a:t> "Act as a senior marketing director and explain the new product launch strategy to a team of junior managers."</a:t>
            </a:r>
          </a:p>
          <a:p>
            <a:r>
              <a:rPr lang="en-US" b="1" dirty="0"/>
              <a:t>6. Provide Examples</a:t>
            </a:r>
          </a:p>
          <a:p>
            <a:r>
              <a:rPr lang="en-US" dirty="0"/>
              <a:t>If you have a specific style or format in mind, include an example in your prompt. This gives the AI a template to follow.</a:t>
            </a:r>
          </a:p>
          <a:p>
            <a:r>
              <a:rPr lang="en-US" b="1" dirty="0"/>
              <a:t>Prompt:</a:t>
            </a:r>
            <a:r>
              <a:rPr lang="en-US" dirty="0"/>
              <a:t> "Write a product description for our new laptop. Here is an example of the style I like: 'The new Stellar-X drone is sleek, powerful, and ready for adventure. Capture stunning aerial footage with its 4K camera and fly for up to 30 minutes on a single charge.'"</a:t>
            </a:r>
          </a:p>
          <a:p>
            <a:r>
              <a:rPr lang="en-US" b="1" dirty="0"/>
              <a:t>7. Iterate and Refine</a:t>
            </a:r>
          </a:p>
          <a:p>
            <a:r>
              <a:rPr lang="en-US" dirty="0"/>
              <a:t>The first response may not be perfect. Use a conversational approach to refine the output. Think of it as a collaboration.</a:t>
            </a:r>
          </a:p>
          <a:p>
            <a:r>
              <a:rPr lang="en-US" dirty="0"/>
              <a:t>"This is a good start, but can you make the tone more formal?"</a:t>
            </a:r>
          </a:p>
          <a:p>
            <a:r>
              <a:rPr lang="en-US" dirty="0"/>
              <a:t>"Expand on the second bullet point and provide more detail."</a:t>
            </a:r>
          </a:p>
          <a:p>
            <a:r>
              <a:rPr lang="en-US" dirty="0"/>
              <a:t>"Please shorten this paragraph to two sentences."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10</a:t>
            </a:fld>
            <a:endParaRPr lang="en-US"/>
          </a:p>
        </p:txBody>
      </p:sp>
    </p:spTree>
    <p:extLst>
      <p:ext uri="{BB962C8B-B14F-4D97-AF65-F5344CB8AC3E}">
        <p14:creationId xmlns:p14="http://schemas.microsoft.com/office/powerpoint/2010/main" val="37325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Copilot enriches Outlook by providing smart email drafting, inbox management, and meeting scheduling features that simplify daily communication and organization.</a:t>
            </a:r>
          </a:p>
        </p:txBody>
      </p:sp>
      <p:sp>
        <p:nvSpPr>
          <p:cNvPr id="4" name="Slide Number Placeholder 3"/>
          <p:cNvSpPr>
            <a:spLocks noGrp="1"/>
          </p:cNvSpPr>
          <p:nvPr>
            <p:ph type="sldNum" sz="quarter" idx="5"/>
          </p:nvPr>
        </p:nvSpPr>
        <p:spPr/>
        <p:txBody>
          <a:bodyPr/>
          <a:lstStyle/>
          <a:p>
            <a:fld id="{654E6AB8-202A-7D41-9CBD-7C8AE42CF1A5}" type="slidenum">
              <a:rPr lang="en-US" smtClean="0"/>
              <a:pPr/>
              <a:t>11</a:t>
            </a:fld>
            <a:endParaRPr lang="en-US"/>
          </a:p>
        </p:txBody>
      </p:sp>
    </p:spTree>
    <p:extLst>
      <p:ext uri="{BB962C8B-B14F-4D97-AF65-F5344CB8AC3E}">
        <p14:creationId xmlns:p14="http://schemas.microsoft.com/office/powerpoint/2010/main" val="340839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12</a:t>
            </a:fld>
            <a:endParaRPr lang="en-US"/>
          </a:p>
        </p:txBody>
      </p:sp>
    </p:spTree>
    <p:extLst>
      <p:ext uri="{BB962C8B-B14F-4D97-AF65-F5344CB8AC3E}">
        <p14:creationId xmlns:p14="http://schemas.microsoft.com/office/powerpoint/2010/main" val="418105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13</a:t>
            </a:fld>
            <a:endParaRPr lang="en-US"/>
          </a:p>
        </p:txBody>
      </p:sp>
    </p:spTree>
    <p:extLst>
      <p:ext uri="{BB962C8B-B14F-4D97-AF65-F5344CB8AC3E}">
        <p14:creationId xmlns:p14="http://schemas.microsoft.com/office/powerpoint/2010/main" val="2855078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e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e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e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e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e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4.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4.xml"/><Relationship Id="rId6" Type="http://schemas.openxmlformats.org/officeDocument/2006/relationships/image" Target="../media/image93.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4.xml"/><Relationship Id="rId6" Type="http://schemas.openxmlformats.org/officeDocument/2006/relationships/image" Target="../media/image140.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4.xml"/><Relationship Id="rId4" Type="http://schemas.openxmlformats.org/officeDocument/2006/relationships/image" Target="../media/image448.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eg"/><Relationship Id="rId38" Type="http://schemas.openxmlformats.org/officeDocument/2006/relationships/image" Target="../media/image83.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8/20/2025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3E4-1792-5FC9-B94C-333A22751F2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9930406-43B2-7C0B-B5CC-D8C4EB16553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3A31E-21B6-C918-6B9E-4DE8F2E53BB3}"/>
              </a:ext>
            </a:extLst>
          </p:cNvPr>
          <p:cNvSpPr>
            <a:spLocks noGrp="1"/>
          </p:cNvSpPr>
          <p:nvPr>
            <p:ph type="dt" sz="half" idx="10"/>
          </p:nvPr>
        </p:nvSpPr>
        <p:spPr/>
        <p:txBody>
          <a:bodyPr/>
          <a:lstStyle/>
          <a:p>
            <a:fld id="{616ECEF5-9C6D-4932-89E1-0B38E9931497}" type="datetimeFigureOut">
              <a:rPr lang="en-US" smtClean="0"/>
              <a:t>8/20/2025</a:t>
            </a:fld>
            <a:endParaRPr lang="en-US"/>
          </a:p>
        </p:txBody>
      </p:sp>
      <p:sp>
        <p:nvSpPr>
          <p:cNvPr id="5" name="Footer Placeholder 4">
            <a:extLst>
              <a:ext uri="{FF2B5EF4-FFF2-40B4-BE49-F238E27FC236}">
                <a16:creationId xmlns:a16="http://schemas.microsoft.com/office/drawing/2014/main" id="{0C93C9EF-661F-31E0-D29F-4557DFA7B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7F66-8881-DFD8-8A54-29FC11796719}"/>
              </a:ext>
            </a:extLst>
          </p:cNvPr>
          <p:cNvSpPr>
            <a:spLocks noGrp="1"/>
          </p:cNvSpPr>
          <p:nvPr>
            <p:ph type="sldNum" sz="quarter" idx="12"/>
          </p:nvPr>
        </p:nvSpPr>
        <p:spPr/>
        <p:txBody>
          <a:bodyPr/>
          <a:lstStyle/>
          <a:p>
            <a:fld id="{40B41643-3070-435A-B37F-3DB89D109544}" type="slidenum">
              <a:rPr lang="en-US" smtClean="0"/>
              <a:t>‹#›</a:t>
            </a:fld>
            <a:endParaRPr lang="en-US"/>
          </a:p>
        </p:txBody>
      </p:sp>
    </p:spTree>
    <p:extLst>
      <p:ext uri="{BB962C8B-B14F-4D97-AF65-F5344CB8AC3E}">
        <p14:creationId xmlns:p14="http://schemas.microsoft.com/office/powerpoint/2010/main" val="298808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8/20/2025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88" Type="http://schemas.openxmlformats.org/officeDocument/2006/relationships/theme" Target="../theme/theme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 id="2147484352" r:id="rId87"/>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94.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95.jpe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596.jpe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597.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98.jpe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599.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600.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xml.rels><?xml version="1.0" encoding="UTF-8" standalone="yes"?>
<Relationships xmlns="http://schemas.openxmlformats.org/package/2006/relationships"><Relationship Id="rId2" Type="http://schemas.openxmlformats.org/officeDocument/2006/relationships/image" Target="../media/image590.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92.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BEFF-7108-0456-5412-A17477E3DBC8}"/>
              </a:ext>
            </a:extLst>
          </p:cNvPr>
          <p:cNvSpPr>
            <a:spLocks noGrp="1"/>
          </p:cNvSpPr>
          <p:nvPr>
            <p:ph type="ctrTitle"/>
          </p:nvPr>
        </p:nvSpPr>
        <p:spPr>
          <a:xfrm>
            <a:off x="542923" y="1646237"/>
            <a:ext cx="7311120" cy="3187020"/>
          </a:xfrm>
        </p:spPr>
        <p:txBody>
          <a:bodyPr anchor="b">
            <a:normAutofit/>
          </a:bodyPr>
          <a:lstStyle/>
          <a:p>
            <a:r>
              <a:rPr lang="en-US" dirty="0"/>
              <a:t>Lesson 2:</a:t>
            </a:r>
            <a:br>
              <a:rPr lang="en-US" dirty="0"/>
            </a:br>
            <a:r>
              <a:rPr lang="en-US" dirty="0"/>
              <a:t>Using Copilot for Outlook and Teams</a:t>
            </a:r>
          </a:p>
        </p:txBody>
      </p:sp>
      <p:sp>
        <p:nvSpPr>
          <p:cNvPr id="3" name="Subtitle 2">
            <a:extLst>
              <a:ext uri="{FF2B5EF4-FFF2-40B4-BE49-F238E27FC236}">
                <a16:creationId xmlns:a16="http://schemas.microsoft.com/office/drawing/2014/main" id="{5FB104B1-120A-5708-EF8D-63EA2E21B076}"/>
              </a:ext>
            </a:extLst>
          </p:cNvPr>
          <p:cNvSpPr>
            <a:spLocks noGrp="1"/>
          </p:cNvSpPr>
          <p:nvPr>
            <p:ph type="subTitle" idx="1"/>
          </p:nvPr>
        </p:nvSpPr>
        <p:spPr>
          <a:xfrm>
            <a:off x="542926" y="5212670"/>
            <a:ext cx="5484812" cy="1097643"/>
          </a:xfrm>
        </p:spPr>
        <p:txBody>
          <a:bodyPr anchor="b">
            <a:normAutofit/>
          </a:bodyPr>
          <a:lstStyle/>
          <a:p>
            <a:endParaRPr lang="en-US" dirty="0"/>
          </a:p>
        </p:txBody>
      </p:sp>
      <p:sp>
        <p:nvSpPr>
          <p:cNvPr id="5" name="Slide Number Placeholder 4" hidden="1">
            <a:extLst>
              <a:ext uri="{FF2B5EF4-FFF2-40B4-BE49-F238E27FC236}">
                <a16:creationId xmlns:a16="http://schemas.microsoft.com/office/drawing/2014/main" id="{D357AF58-FCC8-6762-27FA-EBAE70F78468}"/>
              </a:ext>
            </a:extLst>
          </p:cNvPr>
          <p:cNvSpPr>
            <a:spLocks noGrp="1"/>
          </p:cNvSpPr>
          <p:nvPr>
            <p:ph type="sldNum" sz="quarter" idx="4294967295"/>
          </p:nvPr>
        </p:nvSpPr>
        <p:spPr>
          <a:xfrm>
            <a:off x="9908540" y="6439710"/>
            <a:ext cx="1734820" cy="418290"/>
          </a:xfrm>
        </p:spPr>
        <p:txBody>
          <a:bodyPr/>
          <a:lstStyle/>
          <a:p>
            <a:pPr>
              <a:spcAft>
                <a:spcPts val="600"/>
              </a:spcAft>
            </a:pPr>
            <a:fld id="{136CA414-7468-46B7-97D1-2A52E26FAD5B}" type="slidenum">
              <a:rPr lang="en-US" smtClean="0"/>
              <a:pPr>
                <a:spcAft>
                  <a:spcPts val="600"/>
                </a:spcAft>
              </a:pPr>
              <a:t>1</a:t>
            </a:fld>
            <a:endParaRPr lang="en-US"/>
          </a:p>
        </p:txBody>
      </p:sp>
    </p:spTree>
    <p:extLst>
      <p:ext uri="{BB962C8B-B14F-4D97-AF65-F5344CB8AC3E}">
        <p14:creationId xmlns:p14="http://schemas.microsoft.com/office/powerpoint/2010/main" val="2561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B7A3-B9F8-2530-F930-25F66C8ADAFF}"/>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5C521517-4294-9316-A237-F94492D5AC53}"/>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2AFAFE6C-A6F7-5ED9-D21C-669001E44B70}"/>
              </a:ext>
            </a:extLst>
          </p:cNvPr>
          <p:cNvSpPr>
            <a:spLocks noGrp="1"/>
          </p:cNvSpPr>
          <p:nvPr>
            <p:ph type="title"/>
          </p:nvPr>
        </p:nvSpPr>
        <p:spPr/>
        <p:txBody>
          <a:bodyPr/>
          <a:lstStyle/>
          <a:p>
            <a:r>
              <a:rPr lang="en-US" dirty="0"/>
              <a:t>Best Practices for Writing Prompts</a:t>
            </a:r>
          </a:p>
        </p:txBody>
      </p:sp>
      <p:sp>
        <p:nvSpPr>
          <p:cNvPr id="8" name="Content Placeholder 7">
            <a:extLst>
              <a:ext uri="{FF2B5EF4-FFF2-40B4-BE49-F238E27FC236}">
                <a16:creationId xmlns:a16="http://schemas.microsoft.com/office/drawing/2014/main" id="{C33FDA72-8F8D-7DE1-4CEB-F4C827D51724}"/>
              </a:ext>
            </a:extLst>
          </p:cNvPr>
          <p:cNvSpPr>
            <a:spLocks noGrp="1"/>
          </p:cNvSpPr>
          <p:nvPr>
            <p:ph idx="1"/>
          </p:nvPr>
        </p:nvSpPr>
        <p:spPr>
          <a:xfrm>
            <a:off x="550164" y="1502756"/>
            <a:ext cx="5387994" cy="4260380"/>
          </a:xfrm>
        </p:spPr>
        <p:txBody>
          <a:bodyPr/>
          <a:lstStyle/>
          <a:p>
            <a:pPr marL="342900" indent="-342900">
              <a:spcAft>
                <a:spcPts val="1200"/>
              </a:spcAft>
              <a:buFont typeface="+mj-lt"/>
              <a:buAutoNum type="arabicPeriod"/>
            </a:pPr>
            <a:r>
              <a:rPr lang="en-US" sz="2800" dirty="0"/>
              <a:t>Be specific and clear.</a:t>
            </a:r>
          </a:p>
          <a:p>
            <a:pPr marL="342900" indent="-342900">
              <a:spcAft>
                <a:spcPts val="1200"/>
              </a:spcAft>
              <a:buFont typeface="+mj-lt"/>
              <a:buAutoNum type="arabicPeriod"/>
            </a:pPr>
            <a:r>
              <a:rPr lang="en-US" sz="2800" dirty="0"/>
              <a:t>Lead with positive instructions.</a:t>
            </a:r>
          </a:p>
          <a:p>
            <a:pPr marL="342900" indent="-342900">
              <a:spcAft>
                <a:spcPts val="1200"/>
              </a:spcAft>
              <a:buFont typeface="+mj-lt"/>
              <a:buAutoNum type="arabicPeriod"/>
            </a:pPr>
            <a:r>
              <a:rPr lang="en-US" sz="2800" dirty="0"/>
              <a:t>Break down complex tasks.</a:t>
            </a:r>
          </a:p>
          <a:p>
            <a:pPr marL="342900" indent="-342900">
              <a:spcAft>
                <a:spcPts val="1200"/>
              </a:spcAft>
              <a:buFont typeface="+mj-lt"/>
              <a:buAutoNum type="arabicPeriod"/>
            </a:pPr>
            <a:r>
              <a:rPr lang="en-US" sz="2800" dirty="0"/>
              <a:t>Specify a persona.</a:t>
            </a:r>
          </a:p>
          <a:p>
            <a:pPr marL="342900" indent="-342900">
              <a:spcAft>
                <a:spcPts val="1200"/>
              </a:spcAft>
              <a:buFont typeface="+mj-lt"/>
              <a:buAutoNum type="arabicPeriod"/>
            </a:pPr>
            <a:r>
              <a:rPr lang="en-US" sz="2800" dirty="0"/>
              <a:t>Provide examples.</a:t>
            </a:r>
          </a:p>
          <a:p>
            <a:pPr marL="342900" indent="-342900">
              <a:spcAft>
                <a:spcPts val="1200"/>
              </a:spcAft>
              <a:buFont typeface="+mj-lt"/>
              <a:buAutoNum type="arabicPeriod"/>
            </a:pPr>
            <a:r>
              <a:rPr lang="en-US" sz="2800" dirty="0"/>
              <a:t>Iterate and refine.</a:t>
            </a:r>
          </a:p>
          <a:p>
            <a:pPr marL="342900" indent="-342900">
              <a:spcAft>
                <a:spcPts val="1200"/>
              </a:spcAft>
              <a:buFont typeface="+mj-lt"/>
              <a:buAutoNum type="arabicPeriod"/>
            </a:pPr>
            <a:r>
              <a:rPr lang="en-US" sz="2800" dirty="0"/>
              <a:t>Review and verify.</a:t>
            </a:r>
          </a:p>
        </p:txBody>
      </p:sp>
      <p:sp>
        <p:nvSpPr>
          <p:cNvPr id="9" name="Text Placeholder 8">
            <a:extLst>
              <a:ext uri="{FF2B5EF4-FFF2-40B4-BE49-F238E27FC236}">
                <a16:creationId xmlns:a16="http://schemas.microsoft.com/office/drawing/2014/main" id="{3459320F-30F3-C33E-9439-31EA5139045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4159EDEE-91A3-A1CB-EFFD-0791B1CA2586}"/>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9809C629-449D-0787-75A9-96F8349578A9}"/>
              </a:ext>
            </a:extLst>
          </p:cNvPr>
          <p:cNvSpPr>
            <a:spLocks noGrp="1"/>
          </p:cNvSpPr>
          <p:nvPr>
            <p:ph type="sldNum" sz="quarter" idx="12"/>
          </p:nvPr>
        </p:nvSpPr>
        <p:spPr/>
        <p:txBody>
          <a:bodyPr/>
          <a:lstStyle/>
          <a:p>
            <a:fld id="{27BB625B-AB5A-C845-B50B-ED205C3DDF7A}" type="slidenum">
              <a:rPr lang="en-US" noProof="0" smtClean="0"/>
              <a:pPr/>
              <a:t>10</a:t>
            </a:fld>
            <a:endParaRPr lang="en-US" noProof="0"/>
          </a:p>
        </p:txBody>
      </p:sp>
      <p:pic>
        <p:nvPicPr>
          <p:cNvPr id="3" name="Picture 2" descr="Person wearing business suit using laptop">
            <a:extLst>
              <a:ext uri="{FF2B5EF4-FFF2-40B4-BE49-F238E27FC236}">
                <a16:creationId xmlns:a16="http://schemas.microsoft.com/office/drawing/2014/main" id="{F7EFFD31-DD14-C566-CCCF-11910096C23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763986" y="1671516"/>
            <a:ext cx="5877850" cy="4149136"/>
          </a:xfrm>
          <a:prstGeom prst="rect">
            <a:avLst/>
          </a:prstGeom>
        </p:spPr>
      </p:pic>
    </p:spTree>
    <p:extLst>
      <p:ext uri="{BB962C8B-B14F-4D97-AF65-F5344CB8AC3E}">
        <p14:creationId xmlns:p14="http://schemas.microsoft.com/office/powerpoint/2010/main" val="27538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07E-1880-BA89-DA51-68E745E3819D}"/>
              </a:ext>
            </a:extLst>
          </p:cNvPr>
          <p:cNvSpPr>
            <a:spLocks noGrp="1"/>
          </p:cNvSpPr>
          <p:nvPr>
            <p:ph type="title"/>
          </p:nvPr>
        </p:nvSpPr>
        <p:spPr>
          <a:xfrm>
            <a:off x="548639" y="548640"/>
            <a:ext cx="8287385" cy="3466131"/>
          </a:xfrm>
        </p:spPr>
        <p:txBody>
          <a:bodyPr anchor="b">
            <a:normAutofit/>
          </a:bodyPr>
          <a:lstStyle/>
          <a:p>
            <a:r>
              <a:rPr lang="en-US" dirty="0"/>
              <a:t>Copilot in Outlook</a:t>
            </a:r>
          </a:p>
        </p:txBody>
      </p:sp>
      <p:sp>
        <p:nvSpPr>
          <p:cNvPr id="10" name="Text Placeholder 2">
            <a:extLst>
              <a:ext uri="{FF2B5EF4-FFF2-40B4-BE49-F238E27FC236}">
                <a16:creationId xmlns:a16="http://schemas.microsoft.com/office/drawing/2014/main" id="{B02C299E-9780-A996-4627-7201AC8AEE9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3877B08F-8DCA-EA3F-AB8F-F348850913B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9C3165F2-ACDB-AB7A-11B9-4DA734575C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11</a:t>
            </a:fld>
            <a:endParaRPr lang="en-US"/>
          </a:p>
        </p:txBody>
      </p:sp>
    </p:spTree>
    <p:extLst>
      <p:ext uri="{BB962C8B-B14F-4D97-AF65-F5344CB8AC3E}">
        <p14:creationId xmlns:p14="http://schemas.microsoft.com/office/powerpoint/2010/main" val="46256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C4ADB15-95A1-F653-EA37-BF5F88670C81}"/>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2F6323C-CC96-75A3-4D2C-7412D58777EC}"/>
              </a:ext>
            </a:extLst>
          </p:cNvPr>
          <p:cNvSpPr>
            <a:spLocks noGrp="1"/>
          </p:cNvSpPr>
          <p:nvPr>
            <p:ph type="title"/>
          </p:nvPr>
        </p:nvSpPr>
        <p:spPr>
          <a:xfrm>
            <a:off x="550164" y="1372552"/>
            <a:ext cx="3598038" cy="1866900"/>
          </a:xfrm>
        </p:spPr>
        <p:txBody>
          <a:bodyPr anchor="t">
            <a:normAutofit/>
          </a:bodyPr>
          <a:lstStyle/>
          <a:p>
            <a:r>
              <a:rPr lang="en-US" dirty="0"/>
              <a:t>Email Drafting</a:t>
            </a:r>
          </a:p>
        </p:txBody>
      </p:sp>
      <p:sp>
        <p:nvSpPr>
          <p:cNvPr id="7" name="Content Placeholder 6">
            <a:extLst>
              <a:ext uri="{FF2B5EF4-FFF2-40B4-BE49-F238E27FC236}">
                <a16:creationId xmlns:a16="http://schemas.microsoft.com/office/drawing/2014/main" id="{C76834E2-7432-5DF7-53BA-0E6E882DDD1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2941320"/>
            <a:ext cx="3605276" cy="2821305"/>
          </a:xfrm>
        </p:spPr>
        <p:txBody>
          <a:bodyPr>
            <a:normAutofit lnSpcReduction="10000"/>
          </a:bodyPr>
          <a:lstStyle/>
          <a:p>
            <a:pPr marL="342900" indent="-342900">
              <a:lnSpc>
                <a:spcPct val="90000"/>
              </a:lnSpc>
              <a:spcBef>
                <a:spcPts val="2500"/>
              </a:spcBef>
              <a:buFont typeface="Arial" panose="020B0604020202020204" pitchFamily="34" charset="0"/>
              <a:buChar char="•"/>
            </a:pPr>
            <a:r>
              <a:rPr lang="en-US" sz="2400" dirty="0"/>
              <a:t>Replies, new emails</a:t>
            </a:r>
          </a:p>
          <a:p>
            <a:pPr marL="342900" indent="-342900">
              <a:lnSpc>
                <a:spcPct val="90000"/>
              </a:lnSpc>
              <a:spcBef>
                <a:spcPts val="2500"/>
              </a:spcBef>
              <a:buFont typeface="Arial" panose="020B0604020202020204" pitchFamily="34" charset="0"/>
              <a:buChar char="•"/>
            </a:pPr>
            <a:r>
              <a:rPr lang="en-US" sz="2400" dirty="0"/>
              <a:t>Tone and Style adjustments</a:t>
            </a:r>
          </a:p>
          <a:p>
            <a:pPr marL="342900" indent="-342900">
              <a:lnSpc>
                <a:spcPct val="90000"/>
              </a:lnSpc>
              <a:spcBef>
                <a:spcPts val="2500"/>
              </a:spcBef>
              <a:buFont typeface="Arial" panose="020B0604020202020204" pitchFamily="34" charset="0"/>
              <a:buChar char="•"/>
            </a:pPr>
            <a:r>
              <a:rPr lang="en-US" sz="2400" dirty="0"/>
              <a:t>Summarization</a:t>
            </a:r>
          </a:p>
          <a:p>
            <a:pPr marL="342900" indent="-342900">
              <a:lnSpc>
                <a:spcPct val="90000"/>
              </a:lnSpc>
              <a:spcBef>
                <a:spcPts val="2500"/>
              </a:spcBef>
              <a:buFont typeface="Arial" panose="020B0604020202020204" pitchFamily="34" charset="0"/>
              <a:buChar char="•"/>
            </a:pPr>
            <a:r>
              <a:rPr lang="en-US" sz="2400" dirty="0"/>
              <a:t>Coaching</a:t>
            </a:r>
          </a:p>
        </p:txBody>
      </p:sp>
      <p:pic>
        <p:nvPicPr>
          <p:cNvPr id="11" name="Content Placeholder 10" descr="Email marketing">
            <a:extLst>
              <a:ext uri="{FF2B5EF4-FFF2-40B4-BE49-F238E27FC236}">
                <a16:creationId xmlns:a16="http://schemas.microsoft.com/office/drawing/2014/main" id="{C3417D9B-D4C4-45F0-B42E-7CEE3B80ACFC}"/>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D5A4AEAC-1667-4875-8776-EF4C0886A0F5}"/>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6E81D302-EF67-0FA2-D73B-8231721BC66A}"/>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12</a:t>
            </a:fld>
            <a:endParaRPr lang="en-US" noProof="0"/>
          </a:p>
        </p:txBody>
      </p:sp>
    </p:spTree>
    <p:extLst>
      <p:ext uri="{BB962C8B-B14F-4D97-AF65-F5344CB8AC3E}">
        <p14:creationId xmlns:p14="http://schemas.microsoft.com/office/powerpoint/2010/main" val="388866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BC93942D-24AA-52DB-4CFA-F0B8CDF5930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C79CB201-9F50-5454-02DC-6DA5EAE765C7}"/>
              </a:ext>
            </a:extLst>
          </p:cNvPr>
          <p:cNvSpPr>
            <a:spLocks noGrp="1"/>
          </p:cNvSpPr>
          <p:nvPr>
            <p:ph type="title"/>
          </p:nvPr>
        </p:nvSpPr>
        <p:spPr>
          <a:xfrm>
            <a:off x="550164" y="1372552"/>
            <a:ext cx="3607499" cy="1866900"/>
          </a:xfrm>
        </p:spPr>
        <p:txBody>
          <a:bodyPr anchor="t">
            <a:normAutofit/>
          </a:bodyPr>
          <a:lstStyle/>
          <a:p>
            <a:r>
              <a:rPr lang="en-US" dirty="0"/>
              <a:t>Inbox Management</a:t>
            </a:r>
          </a:p>
        </p:txBody>
      </p:sp>
      <p:sp>
        <p:nvSpPr>
          <p:cNvPr id="7" name="Content Placeholder 6">
            <a:extLst>
              <a:ext uri="{FF2B5EF4-FFF2-40B4-BE49-F238E27FC236}">
                <a16:creationId xmlns:a16="http://schemas.microsoft.com/office/drawing/2014/main" id="{EC87D956-E772-09CA-D0A7-69107464476D}"/>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lnSpc>
                <a:spcPct val="90000"/>
              </a:lnSpc>
              <a:spcBef>
                <a:spcPts val="2500"/>
              </a:spcBef>
              <a:buFont typeface="Arial" panose="020B0604020202020204" pitchFamily="34" charset="0"/>
              <a:buChar char="•"/>
            </a:pPr>
            <a:r>
              <a:rPr lang="en-US" sz="2400" dirty="0"/>
              <a:t>Highlight important emails</a:t>
            </a:r>
          </a:p>
          <a:p>
            <a:pPr marL="342900" indent="-342900">
              <a:lnSpc>
                <a:spcPct val="90000"/>
              </a:lnSpc>
              <a:spcBef>
                <a:spcPts val="2500"/>
              </a:spcBef>
              <a:buFont typeface="Arial" panose="020B0604020202020204" pitchFamily="34" charset="0"/>
              <a:buChar char="•"/>
            </a:pPr>
            <a:r>
              <a:rPr lang="en-US" sz="2400" dirty="0"/>
              <a:t>Identify tasks from emails</a:t>
            </a:r>
          </a:p>
        </p:txBody>
      </p:sp>
      <p:pic>
        <p:nvPicPr>
          <p:cNvPr id="11" name="Content Placeholder 10" descr="Online Message Concept on Pixelated Background">
            <a:extLst>
              <a:ext uri="{FF2B5EF4-FFF2-40B4-BE49-F238E27FC236}">
                <a16:creationId xmlns:a16="http://schemas.microsoft.com/office/drawing/2014/main" id="{83F7FF8B-F036-4A88-BEE3-49EE26957D60}"/>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4DE0AACD-E6F0-F64C-8450-9F007B57678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4987D74E-BD6D-206D-C5CD-3C1CBA7D3828}"/>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13</a:t>
            </a:fld>
            <a:endParaRPr lang="en-US" noProof="0"/>
          </a:p>
        </p:txBody>
      </p:sp>
    </p:spTree>
    <p:extLst>
      <p:ext uri="{BB962C8B-B14F-4D97-AF65-F5344CB8AC3E}">
        <p14:creationId xmlns:p14="http://schemas.microsoft.com/office/powerpoint/2010/main" val="460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19D89EFD-FF9F-8A68-EFC7-678BEE32C6C5}"/>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7B0538F7-EC85-12ED-F799-0D78F4C19EE3}"/>
              </a:ext>
            </a:extLst>
          </p:cNvPr>
          <p:cNvSpPr>
            <a:spLocks noGrp="1"/>
          </p:cNvSpPr>
          <p:nvPr>
            <p:ph type="title"/>
          </p:nvPr>
        </p:nvSpPr>
        <p:spPr>
          <a:xfrm>
            <a:off x="550164" y="1372552"/>
            <a:ext cx="3607499" cy="1866900"/>
          </a:xfrm>
        </p:spPr>
        <p:txBody>
          <a:bodyPr anchor="t">
            <a:normAutofit/>
          </a:bodyPr>
          <a:lstStyle/>
          <a:p>
            <a:r>
              <a:rPr lang="en-US"/>
              <a:t>Meeting Scheduling and Follow-Ups</a:t>
            </a:r>
          </a:p>
        </p:txBody>
      </p:sp>
      <p:sp>
        <p:nvSpPr>
          <p:cNvPr id="7" name="Content Placeholder 6">
            <a:extLst>
              <a:ext uri="{FF2B5EF4-FFF2-40B4-BE49-F238E27FC236}">
                <a16:creationId xmlns:a16="http://schemas.microsoft.com/office/drawing/2014/main" id="{8C76898D-8898-69A8-11A0-CA6D7F13F22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Meeting Time Suggestions</a:t>
            </a:r>
          </a:p>
          <a:p>
            <a:pPr marL="342900" indent="-342900">
              <a:lnSpc>
                <a:spcPct val="90000"/>
              </a:lnSpc>
              <a:spcBef>
                <a:spcPts val="2500"/>
              </a:spcBef>
              <a:buFont typeface="Arial" panose="020B0604020202020204" pitchFamily="34" charset="0"/>
              <a:buChar char="•"/>
            </a:pPr>
            <a:r>
              <a:rPr lang="en-US" sz="2400" dirty="0"/>
              <a:t>Meeting Prep</a:t>
            </a:r>
          </a:p>
          <a:p>
            <a:pPr marL="342900" indent="-342900">
              <a:lnSpc>
                <a:spcPct val="90000"/>
              </a:lnSpc>
              <a:spcBef>
                <a:spcPts val="2500"/>
              </a:spcBef>
              <a:buFont typeface="Arial" panose="020B0604020202020204" pitchFamily="34" charset="0"/>
              <a:buChar char="•"/>
            </a:pPr>
            <a:r>
              <a:rPr lang="en-US" sz="2400" dirty="0"/>
              <a:t>Drafting Follow-Up Emails</a:t>
            </a:r>
          </a:p>
        </p:txBody>
      </p:sp>
      <p:pic>
        <p:nvPicPr>
          <p:cNvPr id="11" name="Content Placeholder 10" descr="Email online messaging social media marketing laptop">
            <a:extLst>
              <a:ext uri="{FF2B5EF4-FFF2-40B4-BE49-F238E27FC236}">
                <a16:creationId xmlns:a16="http://schemas.microsoft.com/office/drawing/2014/main" id="{2A0770F4-CCC3-41C0-BBC5-97C83B4A2342}"/>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87FF01C5-A9BD-0ABA-A134-08B837712D18}"/>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D875494A-9B2C-4D08-AF80-74354F15DB8F}"/>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14</a:t>
            </a:fld>
            <a:endParaRPr lang="en-US" noProof="0"/>
          </a:p>
        </p:txBody>
      </p:sp>
    </p:spTree>
    <p:extLst>
      <p:ext uri="{BB962C8B-B14F-4D97-AF65-F5344CB8AC3E}">
        <p14:creationId xmlns:p14="http://schemas.microsoft.com/office/powerpoint/2010/main" val="59828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57A3-CF5E-FA46-6879-3DC229FF5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B87B5-92CD-563F-4B1B-D91513619DAE}"/>
              </a:ext>
            </a:extLst>
          </p:cNvPr>
          <p:cNvSpPr>
            <a:spLocks noGrp="1"/>
          </p:cNvSpPr>
          <p:nvPr>
            <p:ph type="title"/>
          </p:nvPr>
        </p:nvSpPr>
        <p:spPr>
          <a:xfrm>
            <a:off x="548639" y="548640"/>
            <a:ext cx="8287385" cy="3466131"/>
          </a:xfrm>
        </p:spPr>
        <p:txBody>
          <a:bodyPr anchor="b">
            <a:normAutofit/>
          </a:bodyPr>
          <a:lstStyle/>
          <a:p>
            <a:r>
              <a:rPr lang="en-US" dirty="0"/>
              <a:t>Copilot in Teams</a:t>
            </a:r>
          </a:p>
        </p:txBody>
      </p:sp>
      <p:sp>
        <p:nvSpPr>
          <p:cNvPr id="10" name="Text Placeholder 2">
            <a:extLst>
              <a:ext uri="{FF2B5EF4-FFF2-40B4-BE49-F238E27FC236}">
                <a16:creationId xmlns:a16="http://schemas.microsoft.com/office/drawing/2014/main" id="{A8FD0636-6989-1C5C-C958-038449CB848D}"/>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8D24BE8E-B20D-603E-707D-6EEA2BDF962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84A2649D-C6C7-F1AC-1C10-0B1EF37C18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15</a:t>
            </a:fld>
            <a:endParaRPr lang="en-US"/>
          </a:p>
        </p:txBody>
      </p:sp>
    </p:spTree>
    <p:extLst>
      <p:ext uri="{BB962C8B-B14F-4D97-AF65-F5344CB8AC3E}">
        <p14:creationId xmlns:p14="http://schemas.microsoft.com/office/powerpoint/2010/main" val="342433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3748F5B8-D9F5-E9BC-809A-D223E9CC001E}"/>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0FF97D0F-105D-AC70-FB9D-93CFA3830CE5}"/>
              </a:ext>
            </a:extLst>
          </p:cNvPr>
          <p:cNvSpPr>
            <a:spLocks noGrp="1"/>
          </p:cNvSpPr>
          <p:nvPr>
            <p:ph type="title"/>
          </p:nvPr>
        </p:nvSpPr>
        <p:spPr>
          <a:xfrm>
            <a:off x="550164" y="1372552"/>
            <a:ext cx="3607499" cy="1866900"/>
          </a:xfrm>
        </p:spPr>
        <p:txBody>
          <a:bodyPr anchor="t">
            <a:normAutofit/>
          </a:bodyPr>
          <a:lstStyle/>
          <a:p>
            <a:r>
              <a:rPr lang="en-US" dirty="0"/>
              <a:t>Meeting Summaries and Action Items</a:t>
            </a:r>
          </a:p>
        </p:txBody>
      </p:sp>
      <p:sp>
        <p:nvSpPr>
          <p:cNvPr id="7" name="Content Placeholder 6">
            <a:extLst>
              <a:ext uri="{FF2B5EF4-FFF2-40B4-BE49-F238E27FC236}">
                <a16:creationId xmlns:a16="http://schemas.microsoft.com/office/drawing/2014/main" id="{15F0C622-D061-04CC-E7FE-F91D1E5B2C5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Autofit/>
          </a:bodyPr>
          <a:lstStyle/>
          <a:p>
            <a:pPr marL="342900" indent="-342900">
              <a:lnSpc>
                <a:spcPct val="90000"/>
              </a:lnSpc>
              <a:spcBef>
                <a:spcPts val="2500"/>
              </a:spcBef>
              <a:buFont typeface="Arial" panose="020B0604020202020204" pitchFamily="34" charset="0"/>
              <a:buChar char="•"/>
            </a:pPr>
            <a:r>
              <a:rPr lang="en-US" sz="2400" dirty="0"/>
              <a:t>Instant Meeting Summaries</a:t>
            </a:r>
          </a:p>
          <a:p>
            <a:pPr marL="342900" indent="-342900">
              <a:lnSpc>
                <a:spcPct val="90000"/>
              </a:lnSpc>
              <a:spcBef>
                <a:spcPts val="2500"/>
              </a:spcBef>
              <a:buFont typeface="Arial" panose="020B0604020202020204" pitchFamily="34" charset="0"/>
              <a:buChar char="•"/>
            </a:pPr>
            <a:r>
              <a:rPr lang="en-US" sz="2400" dirty="0"/>
              <a:t>Action Item Identification</a:t>
            </a:r>
          </a:p>
          <a:p>
            <a:pPr marL="342900" indent="-342900">
              <a:lnSpc>
                <a:spcPct val="90000"/>
              </a:lnSpc>
              <a:spcBef>
                <a:spcPts val="2500"/>
              </a:spcBef>
              <a:buFont typeface="Arial" panose="020B0604020202020204" pitchFamily="34" charset="0"/>
              <a:buChar char="•"/>
            </a:pPr>
            <a:r>
              <a:rPr lang="en-US" sz="2400" dirty="0"/>
              <a:t>Team Alignment</a:t>
            </a:r>
          </a:p>
        </p:txBody>
      </p:sp>
      <p:pic>
        <p:nvPicPr>
          <p:cNvPr id="11" name="Content Placeholder 10" descr="Home office - workstation waiting to get online in a video conference.">
            <a:extLst>
              <a:ext uri="{FF2B5EF4-FFF2-40B4-BE49-F238E27FC236}">
                <a16:creationId xmlns:a16="http://schemas.microsoft.com/office/drawing/2014/main" id="{32B14FD3-E8F1-4A6D-A617-12C32C4C3F46}"/>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tretch>
            <a:fillRect/>
          </a:stretch>
        </p:blipFill>
        <p:spPr bwMode="black">
          <a:xfrm>
            <a:off x="5952245" y="1802891"/>
            <a:ext cx="4868434" cy="3249679"/>
          </a:xfrm>
          <a:prstGeom prst="rect">
            <a:avLst/>
          </a:prstGeom>
          <a:noFill/>
        </p:spPr>
      </p:pic>
      <p:sp>
        <p:nvSpPr>
          <p:cNvPr id="9" name="Footer Placeholder 8">
            <a:extLst>
              <a:ext uri="{FF2B5EF4-FFF2-40B4-BE49-F238E27FC236}">
                <a16:creationId xmlns:a16="http://schemas.microsoft.com/office/drawing/2014/main" id="{1F9508C2-411E-1B3A-A7A1-1093AE4C5010}"/>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263C6F95-21BA-4DFD-1286-845BAC5639E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16</a:t>
            </a:fld>
            <a:endParaRPr lang="en-US" noProof="0"/>
          </a:p>
        </p:txBody>
      </p:sp>
    </p:spTree>
    <p:extLst>
      <p:ext uri="{BB962C8B-B14F-4D97-AF65-F5344CB8AC3E}">
        <p14:creationId xmlns:p14="http://schemas.microsoft.com/office/powerpoint/2010/main" val="3544122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CC04517B-D073-5245-919C-185CBBC8FB9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3883F3EC-7466-41C2-85B6-35B49A2AEDF5}"/>
              </a:ext>
            </a:extLst>
          </p:cNvPr>
          <p:cNvSpPr>
            <a:spLocks noGrp="1"/>
          </p:cNvSpPr>
          <p:nvPr>
            <p:ph type="title"/>
          </p:nvPr>
        </p:nvSpPr>
        <p:spPr>
          <a:xfrm>
            <a:off x="550164" y="1372552"/>
            <a:ext cx="3607499" cy="1866900"/>
          </a:xfrm>
        </p:spPr>
        <p:txBody>
          <a:bodyPr anchor="t">
            <a:normAutofit/>
          </a:bodyPr>
          <a:lstStyle/>
          <a:p>
            <a:r>
              <a:rPr lang="en-US" dirty="0"/>
              <a:t>Chat Assistance</a:t>
            </a:r>
          </a:p>
        </p:txBody>
      </p:sp>
      <p:sp>
        <p:nvSpPr>
          <p:cNvPr id="7" name="Content Placeholder 6">
            <a:extLst>
              <a:ext uri="{FF2B5EF4-FFF2-40B4-BE49-F238E27FC236}">
                <a16:creationId xmlns:a16="http://schemas.microsoft.com/office/drawing/2014/main" id="{BED123ED-1F90-1950-5ABC-3A395928DA31}"/>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323147"/>
          </a:xfrm>
        </p:spPr>
        <p:txBody>
          <a:bodyPr>
            <a:normAutofit/>
          </a:bodyPr>
          <a:lstStyle/>
          <a:p>
            <a:pPr marL="342900" indent="-342900">
              <a:spcBef>
                <a:spcPts val="2500"/>
              </a:spcBef>
              <a:buFont typeface="Arial" panose="020B0604020202020204" pitchFamily="34" charset="0"/>
              <a:buChar char="•"/>
            </a:pPr>
            <a:r>
              <a:rPr lang="en-US" sz="2400" dirty="0"/>
              <a:t>Draft Replies and Summaries</a:t>
            </a:r>
          </a:p>
          <a:p>
            <a:pPr marL="342900" indent="-342900">
              <a:spcBef>
                <a:spcPts val="2500"/>
              </a:spcBef>
              <a:buFont typeface="Arial" panose="020B0604020202020204" pitchFamily="34" charset="0"/>
              <a:buChar char="•"/>
            </a:pPr>
            <a:r>
              <a:rPr lang="en-US" sz="2400" dirty="0"/>
              <a:t>Translation</a:t>
            </a:r>
          </a:p>
          <a:p>
            <a:pPr>
              <a:spcBef>
                <a:spcPts val="2500"/>
              </a:spcBef>
            </a:pPr>
            <a:endParaRPr lang="en-US" sz="2400" dirty="0"/>
          </a:p>
        </p:txBody>
      </p:sp>
      <p:pic>
        <p:nvPicPr>
          <p:cNvPr id="11" name="Content Placeholder 10" descr="Close-up of hand holding a smartphone with blank text messaging screen against skyscrapers.">
            <a:extLst>
              <a:ext uri="{FF2B5EF4-FFF2-40B4-BE49-F238E27FC236}">
                <a16:creationId xmlns:a16="http://schemas.microsoft.com/office/drawing/2014/main" id="{87E770D9-5562-4D05-A0BE-6D8923C783B5}"/>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rcRect/>
          <a:stretch>
            <a:fill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90612620-F090-60C8-1313-81565E4C04F4}"/>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FB79634B-BAEC-EA86-70F0-0C13B4E46F5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17</a:t>
            </a:fld>
            <a:endParaRPr lang="en-US" noProof="0"/>
          </a:p>
        </p:txBody>
      </p:sp>
    </p:spTree>
    <p:extLst>
      <p:ext uri="{BB962C8B-B14F-4D97-AF65-F5344CB8AC3E}">
        <p14:creationId xmlns:p14="http://schemas.microsoft.com/office/powerpoint/2010/main" val="736088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419E-33FC-389C-26AA-7CA7816C0EB9}"/>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24A04E44-0F60-5CCB-DCD7-37EA5C455C92}"/>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1B8C318C-E00E-2EF7-CB09-A17F6393B850}"/>
              </a:ext>
            </a:extLst>
          </p:cNvPr>
          <p:cNvSpPr>
            <a:spLocks noGrp="1"/>
          </p:cNvSpPr>
          <p:nvPr>
            <p:ph type="title"/>
          </p:nvPr>
        </p:nvSpPr>
        <p:spPr>
          <a:xfrm>
            <a:off x="550164" y="1372552"/>
            <a:ext cx="3607499" cy="1866900"/>
          </a:xfrm>
        </p:spPr>
        <p:txBody>
          <a:bodyPr anchor="t">
            <a:normAutofit/>
          </a:bodyPr>
          <a:lstStyle/>
          <a:p>
            <a:r>
              <a:rPr lang="en-US" dirty="0"/>
              <a:t>Collaboration Workflow Enhancements</a:t>
            </a:r>
          </a:p>
        </p:txBody>
      </p:sp>
      <p:sp>
        <p:nvSpPr>
          <p:cNvPr id="7" name="Content Placeholder 6">
            <a:extLst>
              <a:ext uri="{FF2B5EF4-FFF2-40B4-BE49-F238E27FC236}">
                <a16:creationId xmlns:a16="http://schemas.microsoft.com/office/drawing/2014/main" id="{5D7994DC-37B0-8108-8748-397252A9433C}"/>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3439478"/>
            <a:ext cx="3605276" cy="2687002"/>
          </a:xfrm>
        </p:spPr>
        <p:txBody>
          <a:bodyPr>
            <a:normAutofit/>
          </a:bodyPr>
          <a:lstStyle/>
          <a:p>
            <a:pPr marL="342900" indent="-342900">
              <a:spcBef>
                <a:spcPts val="2500"/>
              </a:spcBef>
              <a:buFont typeface="Arial" panose="020B0604020202020204" pitchFamily="34" charset="0"/>
              <a:buChar char="•"/>
            </a:pPr>
            <a:r>
              <a:rPr lang="en-US" sz="2400" dirty="0"/>
              <a:t>Task Tracking</a:t>
            </a:r>
          </a:p>
          <a:p>
            <a:pPr marL="342900" indent="-342900">
              <a:spcBef>
                <a:spcPts val="2500"/>
              </a:spcBef>
              <a:buFont typeface="Arial" panose="020B0604020202020204" pitchFamily="34" charset="0"/>
              <a:buChar char="•"/>
            </a:pPr>
            <a:r>
              <a:rPr lang="en-US" sz="2400" dirty="0"/>
              <a:t>Summarize Shared Files Sharing Features</a:t>
            </a:r>
          </a:p>
          <a:p>
            <a:pPr marL="342900" indent="-342900">
              <a:spcBef>
                <a:spcPts val="2500"/>
              </a:spcBef>
              <a:buFont typeface="Arial" panose="020B0604020202020204" pitchFamily="34" charset="0"/>
              <a:buChar char="•"/>
            </a:pPr>
            <a:r>
              <a:rPr lang="en-US" sz="2400" dirty="0"/>
              <a:t>Scheduling Help</a:t>
            </a:r>
          </a:p>
          <a:p>
            <a:pPr marL="342900" indent="-342900">
              <a:spcBef>
                <a:spcPts val="2500"/>
              </a:spcBef>
              <a:buFont typeface="Arial" panose="020B0604020202020204" pitchFamily="34" charset="0"/>
              <a:buChar char="•"/>
            </a:pPr>
            <a:endParaRPr lang="en-US" sz="2400" dirty="0"/>
          </a:p>
        </p:txBody>
      </p:sp>
      <p:pic>
        <p:nvPicPr>
          <p:cNvPr id="11" name="Content Placeholder 10">
            <a:extLst>
              <a:ext uri="{FF2B5EF4-FFF2-40B4-BE49-F238E27FC236}">
                <a16:creationId xmlns:a16="http://schemas.microsoft.com/office/drawing/2014/main" id="{2C9EC2EE-50E7-3F4F-F1C4-4B76F816DA6D}"/>
              </a:ext>
            </a:extLst>
          </p:cNvPr>
          <p:cNvPicPr>
            <a:picLocks noGrp="1" noChangeAspect="1"/>
          </p:cNvPicPr>
          <p:nvPr>
            <p:ph sz="quarter" idx="31"/>
          </p:nvPr>
        </p:nvPicPr>
        <p:blipFill>
          <a:blip r:embed="rId3" cstate="email">
            <a:extLst>
              <a:ext uri="{28A0092B-C50C-407E-A947-70E740481C1C}">
                <a14:useLocalDpi xmlns:a14="http://schemas.microsoft.com/office/drawing/2010/main"/>
              </a:ext>
            </a:extLst>
          </a:blip>
          <a:src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76EA14DE-1048-1AED-D3AC-DE1898B0845F}"/>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318B88FB-E661-9833-F01D-6695B6B30CCE}"/>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18</a:t>
            </a:fld>
            <a:endParaRPr lang="en-US" noProof="0"/>
          </a:p>
        </p:txBody>
      </p:sp>
    </p:spTree>
    <p:extLst>
      <p:ext uri="{BB962C8B-B14F-4D97-AF65-F5344CB8AC3E}">
        <p14:creationId xmlns:p14="http://schemas.microsoft.com/office/powerpoint/2010/main" val="415947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5D26-3E90-3020-B770-AF36C6A5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86D9D-DDBD-09A1-D2C7-6F123107C64D}"/>
              </a:ext>
            </a:extLst>
          </p:cNvPr>
          <p:cNvSpPr>
            <a:spLocks noGrp="1"/>
          </p:cNvSpPr>
          <p:nvPr>
            <p:ph type="title"/>
          </p:nvPr>
        </p:nvSpPr>
        <p:spPr>
          <a:xfrm>
            <a:off x="548639" y="548640"/>
            <a:ext cx="8287385" cy="3466131"/>
          </a:xfrm>
        </p:spPr>
        <p:txBody>
          <a:bodyPr/>
          <a:lstStyle/>
          <a:p>
            <a:r>
              <a:rPr lang="en-US" dirty="0"/>
              <a:t>Next Steps and </a:t>
            </a:r>
            <a:br>
              <a:rPr lang="en-US" dirty="0"/>
            </a:br>
            <a:r>
              <a:rPr lang="en-US" dirty="0"/>
              <a:t>Action Items</a:t>
            </a:r>
          </a:p>
        </p:txBody>
      </p:sp>
      <p:sp>
        <p:nvSpPr>
          <p:cNvPr id="4" name="Footer Placeholder 3">
            <a:extLst>
              <a:ext uri="{FF2B5EF4-FFF2-40B4-BE49-F238E27FC236}">
                <a16:creationId xmlns:a16="http://schemas.microsoft.com/office/drawing/2014/main" id="{18539DCE-D39F-06C0-8DDB-BE5499380990}"/>
              </a:ext>
            </a:extLst>
          </p:cNvPr>
          <p:cNvSpPr>
            <a:spLocks noGrp="1" noRot="1" noMove="1" noResize="1" noEditPoints="1" noAdjustHandles="1" noChangeArrowheads="1" noChangeShapeType="1"/>
          </p:cNvSpPr>
          <p:nvPr>
            <p:ph type="ftr" sz="quarter" idx="11"/>
          </p:nvPr>
        </p:nvSpPr>
        <p:spPr>
          <a:xfrm>
            <a:off x="550164" y="6440400"/>
            <a:ext cx="3605276" cy="4176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B521E947-4F41-677D-1C8A-CBD8EA988937}"/>
              </a:ext>
            </a:extLst>
          </p:cNvPr>
          <p:cNvSpPr>
            <a:spLocks noGrp="1" noRot="1" noMove="1" noResize="1" noEditPoints="1" noAdjustHandles="1" noChangeArrowheads="1" noChangeShapeType="1"/>
          </p:cNvSpPr>
          <p:nvPr>
            <p:ph type="sldNum" sz="quarter" idx="12"/>
          </p:nvPr>
        </p:nvSpPr>
        <p:spPr>
          <a:xfrm>
            <a:off x="9908540" y="6440400"/>
            <a:ext cx="1734820" cy="417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
        <p:nvSpPr>
          <p:cNvPr id="7" name="Text Placeholder 6">
            <a:extLst>
              <a:ext uri="{FF2B5EF4-FFF2-40B4-BE49-F238E27FC236}">
                <a16:creationId xmlns:a16="http://schemas.microsoft.com/office/drawing/2014/main" id="{21505613-868F-67D9-20AA-BD9B78F8A9F6}"/>
              </a:ext>
            </a:extLst>
          </p:cNvPr>
          <p:cNvSpPr>
            <a:spLocks noGrp="1"/>
          </p:cNvSpPr>
          <p:nvPr>
            <p:ph type="body" idx="1"/>
          </p:nvPr>
        </p:nvSpPr>
        <p:spPr/>
        <p:txBody>
          <a:bodyPr/>
          <a:lstStyle/>
          <a:p>
            <a:r>
              <a:rPr lang="en-US" dirty="0"/>
              <a:t>Where do we go from here?</a:t>
            </a:r>
          </a:p>
        </p:txBody>
      </p:sp>
    </p:spTree>
    <p:extLst>
      <p:ext uri="{BB962C8B-B14F-4D97-AF65-F5344CB8AC3E}">
        <p14:creationId xmlns:p14="http://schemas.microsoft.com/office/powerpoint/2010/main" val="190010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11649E6-57FE-E03C-DDA6-8E4A624213DA}"/>
              </a:ext>
            </a:extLst>
          </p:cNvPr>
          <p:cNvSpPr>
            <a:spLocks noGrp="1"/>
          </p:cNvSpPr>
          <p:nvPr>
            <p:ph type="body" sz="quarter" idx="27"/>
          </p:nvPr>
        </p:nvSpPr>
        <p:spPr>
          <a:xfrm>
            <a:off x="550163" y="547619"/>
            <a:ext cx="4083621" cy="547200"/>
          </a:xfrm>
        </p:spPr>
        <p:txBody>
          <a:bodyPr/>
          <a:lstStyle/>
          <a:p>
            <a:r>
              <a:rPr lang="en-US" sz="3200" b="1" cap="none" dirty="0">
                <a:solidFill>
                  <a:schemeClr val="tx2"/>
                </a:solidFill>
              </a:rPr>
              <a:t>Meet Your Presenter</a:t>
            </a:r>
          </a:p>
        </p:txBody>
      </p:sp>
      <p:sp>
        <p:nvSpPr>
          <p:cNvPr id="7" name="Title 6">
            <a:extLst>
              <a:ext uri="{FF2B5EF4-FFF2-40B4-BE49-F238E27FC236}">
                <a16:creationId xmlns:a16="http://schemas.microsoft.com/office/drawing/2014/main" id="{C6E2A0B5-51C1-6FD4-E06D-DCEFF9AF28DA}"/>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97ED90D5-5816-7314-983E-096C30E946D9}"/>
              </a:ext>
            </a:extLst>
          </p:cNvPr>
          <p:cNvSpPr>
            <a:spLocks noGrp="1"/>
          </p:cNvSpPr>
          <p:nvPr>
            <p:ph type="body" sz="quarter" idx="28"/>
          </p:nvPr>
        </p:nvSpPr>
        <p:spPr>
          <a:xfrm>
            <a:off x="5425748" y="1666667"/>
            <a:ext cx="6115463" cy="4096512"/>
          </a:xfrm>
        </p:spPr>
        <p:txBody>
          <a:bodyPr/>
          <a:lstStyle/>
          <a:p>
            <a:pPr>
              <a:spcAft>
                <a:spcPts val="1800"/>
              </a:spcAft>
            </a:pPr>
            <a:r>
              <a:rPr lang="en-US" sz="2400" dirty="0"/>
              <a:t>Khalaf Haddad</a:t>
            </a:r>
          </a:p>
          <a:p>
            <a:pPr>
              <a:spcAft>
                <a:spcPts val="1800"/>
              </a:spcAft>
            </a:pPr>
            <a:r>
              <a:rPr lang="en-US" sz="2400" b="0" dirty="0"/>
              <a:t>Principal, Imua Learning</a:t>
            </a:r>
          </a:p>
          <a:p>
            <a:pPr marL="342900" indent="-342900">
              <a:spcAft>
                <a:spcPts val="1800"/>
              </a:spcAft>
              <a:buFont typeface="Arial" panose="020B0604020202020204" pitchFamily="34" charset="0"/>
              <a:buChar char="•"/>
            </a:pPr>
            <a:r>
              <a:rPr lang="en-US" sz="2000" b="0" dirty="0"/>
              <a:t>Over three decades of Technical Training, Leadership and Professional Development Experience</a:t>
            </a:r>
          </a:p>
          <a:p>
            <a:pPr marL="342900" indent="-342900">
              <a:spcAft>
                <a:spcPts val="1800"/>
              </a:spcAft>
              <a:buFont typeface="Arial" panose="020B0604020202020204" pitchFamily="34" charset="0"/>
              <a:buChar char="•"/>
            </a:pPr>
            <a:r>
              <a:rPr lang="en-US" sz="2000" b="0" dirty="0"/>
              <a:t>Published Author</a:t>
            </a:r>
          </a:p>
          <a:p>
            <a:pPr marL="342900" indent="-342900">
              <a:spcAft>
                <a:spcPts val="1800"/>
              </a:spcAft>
              <a:buFont typeface="Arial" panose="020B0604020202020204" pitchFamily="34" charset="0"/>
              <a:buChar char="•"/>
            </a:pPr>
            <a:r>
              <a:rPr lang="en-US" sz="2000" b="0" dirty="0"/>
              <a:t>Interests: History, General Aviation, Distance Running</a:t>
            </a:r>
          </a:p>
          <a:p>
            <a:pPr marL="342900" indent="-342900">
              <a:spcAft>
                <a:spcPts val="1800"/>
              </a:spcAft>
              <a:buFont typeface="Arial" panose="020B0604020202020204" pitchFamily="34" charset="0"/>
              <a:buChar char="•"/>
            </a:pPr>
            <a:r>
              <a:rPr lang="en-US" sz="2000" b="0" dirty="0"/>
              <a:t>Fun Fact: Khalaf and his wife are enjoying their first grandchild born in April 2024!</a:t>
            </a:r>
            <a:endParaRPr lang="en-US" sz="2400" b="0" dirty="0"/>
          </a:p>
        </p:txBody>
      </p:sp>
      <p:pic>
        <p:nvPicPr>
          <p:cNvPr id="10" name="Picture 9">
            <a:extLst>
              <a:ext uri="{FF2B5EF4-FFF2-40B4-BE49-F238E27FC236}">
                <a16:creationId xmlns:a16="http://schemas.microsoft.com/office/drawing/2014/main" id="{A8176248-D613-FE45-8C5C-3A5507C1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16205" y="1666667"/>
            <a:ext cx="3941064" cy="4096512"/>
          </a:xfrm>
          <a:prstGeom prst="rect">
            <a:avLst/>
          </a:prstGeom>
        </p:spPr>
      </p:pic>
    </p:spTree>
    <p:extLst>
      <p:ext uri="{BB962C8B-B14F-4D97-AF65-F5344CB8AC3E}">
        <p14:creationId xmlns:p14="http://schemas.microsoft.com/office/powerpoint/2010/main" val="255161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004D"/>
        </a:solidFill>
        <a:effectLst/>
      </p:bgPr>
    </p:bg>
    <p:spTree>
      <p:nvGrpSpPr>
        <p:cNvPr id="1" name="">
          <a:extLst>
            <a:ext uri="{FF2B5EF4-FFF2-40B4-BE49-F238E27FC236}">
              <a16:creationId xmlns:a16="http://schemas.microsoft.com/office/drawing/2014/main" id="{8C840EF6-2879-A6C2-8541-82EBD2BA53E4}"/>
            </a:ext>
          </a:extLst>
        </p:cNvPr>
        <p:cNvGrpSpPr/>
        <p:nvPr/>
      </p:nvGrpSpPr>
      <p:grpSpPr>
        <a:xfrm>
          <a:off x="0" y="0"/>
          <a:ext cx="0" cy="0"/>
          <a:chOff x="0" y="0"/>
          <a:chExt cx="0" cy="0"/>
        </a:xfrm>
      </p:grpSpPr>
      <p:sp>
        <p:nvSpPr>
          <p:cNvPr id="21" name="Section">
            <a:extLst>
              <a:ext uri="{FF2B5EF4-FFF2-40B4-BE49-F238E27FC236}">
                <a16:creationId xmlns:a16="http://schemas.microsoft.com/office/drawing/2014/main" id="{073F133D-5B13-C834-9169-5967DC9DEF3D}"/>
              </a:ext>
            </a:extLst>
          </p:cNvPr>
          <p:cNvSpPr txBox="1">
            <a:spLocks/>
          </p:cNvSpPr>
          <p:nvPr/>
        </p:nvSpPr>
        <p:spPr bwMode="white">
          <a:xfrm>
            <a:off x="550164" y="0"/>
            <a:ext cx="3607200" cy="547200"/>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000" kern="1200" cap="all" baseline="0" dirty="0">
                <a:solidFill>
                  <a:srgbClr val="C1BFFF"/>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GB" sz="1000" b="0" i="0" u="none" strike="noStrike" kern="1200" cap="all" spc="0" normalizeH="0" baseline="0" noProof="0">
                <a:ln>
                  <a:noFill/>
                </a:ln>
                <a:solidFill>
                  <a:srgbClr val="C1BFFF"/>
                </a:solidFill>
                <a:effectLst/>
                <a:uLnTx/>
                <a:uFillTx/>
                <a:latin typeface="Plus Jakarta Sans" panose="020B0604030504040204"/>
                <a:ea typeface="+mn-ea"/>
                <a:cs typeface="+mn-cs"/>
              </a:rPr>
              <a:t>Section title</a:t>
            </a:r>
          </a:p>
        </p:txBody>
      </p:sp>
      <p:sp>
        <p:nvSpPr>
          <p:cNvPr id="22" name="Title">
            <a:extLst>
              <a:ext uri="{FF2B5EF4-FFF2-40B4-BE49-F238E27FC236}">
                <a16:creationId xmlns:a16="http://schemas.microsoft.com/office/drawing/2014/main" id="{3EC55180-0CEE-9D1C-E32C-E5D28F847C50}"/>
              </a:ext>
            </a:extLst>
          </p:cNvPr>
          <p:cNvSpPr txBox="1">
            <a:spLocks/>
          </p:cNvSpPr>
          <p:nvPr/>
        </p:nvSpPr>
        <p:spPr bwMode="ltGray">
          <a:xfrm>
            <a:off x="550164" y="552450"/>
            <a:ext cx="11091672" cy="81915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Plus Jakarta Sans SemiBold" panose="020B0609020204030204"/>
                <a:ea typeface="+mj-ea"/>
                <a:cs typeface="+mj-cs"/>
              </a:rPr>
              <a:t>Next Steps and Action Items</a:t>
            </a:r>
          </a:p>
        </p:txBody>
      </p:sp>
      <p:sp>
        <p:nvSpPr>
          <p:cNvPr id="23" name="Rounded Rectangle 1">
            <a:extLst>
              <a:ext uri="{FF2B5EF4-FFF2-40B4-BE49-F238E27FC236}">
                <a16:creationId xmlns:a16="http://schemas.microsoft.com/office/drawing/2014/main" id="{C2D369F1-149D-3FE0-D799-8A3A089829CA}"/>
              </a:ext>
              <a:ext uri="{C183D7F6-B498-43B3-948B-1728B52AA6E4}">
                <adec:decorative xmlns:adec="http://schemas.microsoft.com/office/drawing/2017/decorative" val="1"/>
              </a:ext>
            </a:extLst>
          </p:cNvPr>
          <p:cNvSpPr/>
          <p:nvPr/>
        </p:nvSpPr>
        <p:spPr bwMode="ltGray">
          <a:xfrm>
            <a:off x="550163" y="1644648"/>
            <a:ext cx="10064291" cy="4391757"/>
          </a:xfrm>
          <a:prstGeom prst="roundRect">
            <a:avLst>
              <a:gd name="adj" fmla="val 4887"/>
            </a:avLst>
          </a:prstGeom>
          <a:noFill/>
          <a:ln w="9525" cap="flat" cmpd="sng" algn="ctr">
            <a:solidFill>
              <a:srgbClr val="56E2E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Description 1">
            <a:extLst>
              <a:ext uri="{FF2B5EF4-FFF2-40B4-BE49-F238E27FC236}">
                <a16:creationId xmlns:a16="http://schemas.microsoft.com/office/drawing/2014/main" id="{AA8F8971-1624-FC82-867F-B221E048C448}"/>
              </a:ext>
            </a:extLst>
          </p:cNvPr>
          <p:cNvSpPr txBox="1">
            <a:spLocks/>
          </p:cNvSpPr>
          <p:nvPr/>
        </p:nvSpPr>
        <p:spPr bwMode="white">
          <a:xfrm>
            <a:off x="902129" y="203769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Be sure to:</a:t>
            </a:r>
          </a:p>
        </p:txBody>
      </p:sp>
      <p:sp>
        <p:nvSpPr>
          <p:cNvPr id="26" name="Text 1">
            <a:extLst>
              <a:ext uri="{FF2B5EF4-FFF2-40B4-BE49-F238E27FC236}">
                <a16:creationId xmlns:a16="http://schemas.microsoft.com/office/drawing/2014/main" id="{22C255ED-8407-911A-2DF1-73181E95F51C}"/>
              </a:ext>
            </a:extLst>
          </p:cNvPr>
          <p:cNvSpPr txBox="1">
            <a:spLocks/>
          </p:cNvSpPr>
          <p:nvPr/>
        </p:nvSpPr>
        <p:spPr bwMode="white">
          <a:xfrm>
            <a:off x="1334529" y="3056805"/>
            <a:ext cx="8773297" cy="27408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lang="en-US" sz="2800" b="1" dirty="0">
                <a:solidFill>
                  <a:srgbClr val="FFFFFF"/>
                </a:solidFill>
                <a:effectLst>
                  <a:outerShdw blurRad="38100" dist="38100" dir="2700000" algn="tl">
                    <a:srgbClr val="000000">
                      <a:alpha val="43137"/>
                    </a:srgbClr>
                  </a:outerShdw>
                </a:effectLst>
                <a:latin typeface="Plus Jakarta Sans" panose="020B0604030504040204"/>
              </a:rPr>
              <a:t>Use Copilot in Outlook and Teams and </a:t>
            </a:r>
            <a:br>
              <a:rPr lang="en-US" sz="2800" b="1" dirty="0">
                <a:solidFill>
                  <a:srgbClr val="FFFFFF"/>
                </a:solidFill>
                <a:effectLst>
                  <a:outerShdw blurRad="38100" dist="38100" dir="2700000" algn="tl">
                    <a:srgbClr val="000000">
                      <a:alpha val="43137"/>
                    </a:srgbClr>
                  </a:outerShdw>
                </a:effectLst>
                <a:latin typeface="Plus Jakarta Sans" panose="020B0604030504040204"/>
              </a:rPr>
            </a:br>
            <a:r>
              <a:rPr lang="en-US" sz="2800" b="1" dirty="0">
                <a:solidFill>
                  <a:srgbClr val="FFFFFF"/>
                </a:solidFill>
                <a:effectLst>
                  <a:outerShdw blurRad="38100" dist="38100" dir="2700000" algn="tl">
                    <a:srgbClr val="000000">
                      <a:alpha val="43137"/>
                    </a:srgbClr>
                  </a:outerShdw>
                </a:effectLst>
                <a:latin typeface="Plus Jakarta Sans" panose="020B0604030504040204"/>
              </a:rPr>
              <a:t>write more prompts</a:t>
            </a:r>
            <a:endParaRPr kumimoji="0" lang="en-US" sz="2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panose="020B0604030504040204"/>
            </a:endParaRP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Complete survey </a:t>
            </a:r>
          </a:p>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Monitor the Copilot SharePoint Site</a:t>
            </a:r>
          </a:p>
        </p:txBody>
      </p:sp>
      <p:sp>
        <p:nvSpPr>
          <p:cNvPr id="35" name="Footer">
            <a:extLst>
              <a:ext uri="{FF2B5EF4-FFF2-40B4-BE49-F238E27FC236}">
                <a16:creationId xmlns:a16="http://schemas.microsoft.com/office/drawing/2014/main" id="{D5374415-CF93-B305-78F8-1C3CE6F650CF}"/>
              </a:ext>
            </a:extLst>
          </p:cNvPr>
          <p:cNvSpPr txBox="1">
            <a:spLocks/>
          </p:cNvSpPr>
          <p:nvPr/>
        </p:nvSpPr>
        <p:spPr bwMode="ltGray">
          <a:xfrm>
            <a:off x="550164" y="6439710"/>
            <a:ext cx="3605276" cy="418289"/>
          </a:xfrm>
          <a:prstGeom prst="rect">
            <a:avLst/>
          </a:prstGeom>
        </p:spPr>
        <p:txBody>
          <a:bodyPr vert="horz" lIns="0" tIns="0" rIns="0" bIns="0" rtlCol="0" anchor="ctr">
            <a:noAutofit/>
          </a:bodyPr>
          <a:lstStyle>
            <a:defPPr>
              <a:defRPr lang="en-US"/>
            </a:defPPr>
            <a:lvl1pPr marL="0" algn="l" defTabSz="914400" rtl="0" eaLnBrk="1" latinLnBrk="0" hangingPunct="1">
              <a:defRPr sz="800" kern="1200">
                <a:solidFill>
                  <a:srgbClr val="C1B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Tree>
    <p:extLst>
      <p:ext uri="{BB962C8B-B14F-4D97-AF65-F5344CB8AC3E}">
        <p14:creationId xmlns:p14="http://schemas.microsoft.com/office/powerpoint/2010/main" val="422085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704DFA-66F3-DC11-E540-CF75CB5E4D30}"/>
              </a:ext>
            </a:extLst>
          </p:cNvPr>
          <p:cNvSpPr>
            <a:spLocks noGrp="1"/>
          </p:cNvSpPr>
          <p:nvPr>
            <p:ph type="body" sz="quarter" idx="28"/>
          </p:nvPr>
        </p:nvSpPr>
        <p:spPr>
          <a:xfrm>
            <a:off x="551498" y="1830649"/>
            <a:ext cx="11091862" cy="2060575"/>
          </a:xfrm>
        </p:spPr>
        <p:txBody>
          <a:bodyPr/>
          <a:lstStyle/>
          <a:p>
            <a:r>
              <a:rPr lang="en-US" dirty="0"/>
              <a:t>Thank You!</a:t>
            </a:r>
          </a:p>
        </p:txBody>
      </p:sp>
      <p:sp>
        <p:nvSpPr>
          <p:cNvPr id="5" name="Footer Placeholder 4">
            <a:extLst>
              <a:ext uri="{FF2B5EF4-FFF2-40B4-BE49-F238E27FC236}">
                <a16:creationId xmlns:a16="http://schemas.microsoft.com/office/drawing/2014/main" id="{44AE3D65-48DC-6D2C-D78C-79AE1F18A900}"/>
              </a:ext>
            </a:extLst>
          </p:cNvPr>
          <p:cNvSpPr>
            <a:spLocks noGrp="1" noRot="1" noMove="1" noResize="1" noEditPoints="1" noAdjustHandles="1" noChangeArrowheads="1" noChangeShapeType="1"/>
          </p:cNvSpPr>
          <p:nvPr>
            <p:ph type="ftr" sz="quarter" idx="11"/>
          </p:nvPr>
        </p:nvSpPr>
        <p:spPr/>
        <p:txBody>
          <a:bodyPr/>
          <a:lstStyle/>
          <a:p>
            <a:r>
              <a:rPr lang="en-US" noProof="0" dirty="0"/>
              <a:t>Copyright 2025 Pearson. All rights reserved.</a:t>
            </a:r>
          </a:p>
        </p:txBody>
      </p:sp>
      <p:sp>
        <p:nvSpPr>
          <p:cNvPr id="6" name="Slide Number Placeholder 5">
            <a:extLst>
              <a:ext uri="{FF2B5EF4-FFF2-40B4-BE49-F238E27FC236}">
                <a16:creationId xmlns:a16="http://schemas.microsoft.com/office/drawing/2014/main" id="{C423DE68-164A-76D5-E3F0-334D1A83FDE9}"/>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pPr/>
              <a:t>21</a:t>
            </a:fld>
            <a:endParaRPr lang="en-US" noProof="0"/>
          </a:p>
        </p:txBody>
      </p:sp>
    </p:spTree>
    <p:extLst>
      <p:ext uri="{BB962C8B-B14F-4D97-AF65-F5344CB8AC3E}">
        <p14:creationId xmlns:p14="http://schemas.microsoft.com/office/powerpoint/2010/main" val="383110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E776-B330-AB85-61F8-DFC72BBB1F2F}"/>
              </a:ext>
            </a:extLst>
          </p:cNvPr>
          <p:cNvSpPr>
            <a:spLocks noGrp="1"/>
          </p:cNvSpPr>
          <p:nvPr>
            <p:ph type="title"/>
          </p:nvPr>
        </p:nvSpPr>
        <p:spPr/>
        <p:txBody>
          <a:bodyPr/>
          <a:lstStyle/>
          <a:p>
            <a:r>
              <a:rPr lang="en-US" sz="6000" dirty="0"/>
              <a:t>Pearson’s </a:t>
            </a:r>
            <a:br>
              <a:rPr lang="en-US" dirty="0"/>
            </a:br>
            <a:r>
              <a:rPr lang="en-US" dirty="0"/>
              <a:t>Copilot Training</a:t>
            </a:r>
          </a:p>
        </p:txBody>
      </p:sp>
      <p:sp>
        <p:nvSpPr>
          <p:cNvPr id="3" name="Text Placeholder 2">
            <a:extLst>
              <a:ext uri="{FF2B5EF4-FFF2-40B4-BE49-F238E27FC236}">
                <a16:creationId xmlns:a16="http://schemas.microsoft.com/office/drawing/2014/main" id="{E719D91D-7CC0-2AA3-0254-18A97D197B17}"/>
              </a:ext>
            </a:extLst>
          </p:cNvPr>
          <p:cNvSpPr>
            <a:spLocks noGrp="1"/>
          </p:cNvSpPr>
          <p:nvPr>
            <p:ph type="body" idx="1"/>
          </p:nvPr>
        </p:nvSpPr>
        <p:spPr/>
        <p:txBody>
          <a:bodyPr/>
          <a:lstStyle/>
          <a:p>
            <a:r>
              <a:rPr lang="en-US" dirty="0"/>
              <a:t>Connecting the dots across Pearson’s AI Strategy</a:t>
            </a:r>
          </a:p>
        </p:txBody>
      </p:sp>
      <p:sp>
        <p:nvSpPr>
          <p:cNvPr id="4" name="Footer Placeholder 3">
            <a:extLst>
              <a:ext uri="{FF2B5EF4-FFF2-40B4-BE49-F238E27FC236}">
                <a16:creationId xmlns:a16="http://schemas.microsoft.com/office/drawing/2014/main" id="{4FC601A0-C104-FF8D-9D36-0F9072F326A1}"/>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9F840880-1AD1-F09F-A7F2-E0A469DDBAB9}"/>
              </a:ext>
            </a:extLst>
          </p:cNvPr>
          <p:cNvSpPr>
            <a:spLocks noGrp="1"/>
          </p:cNvSpPr>
          <p:nvPr>
            <p:ph type="sldNum" sz="quarter" idx="12"/>
          </p:nvPr>
        </p:nvSpPr>
        <p:spPr/>
        <p:txBody>
          <a:bodyPr/>
          <a:lstStyle/>
          <a:p>
            <a:fld id="{27BB625B-AB5A-C845-B50B-ED205C3DDF7A}" type="slidenum">
              <a:rPr lang="en-US" noProof="0" smtClean="0"/>
              <a:pPr/>
              <a:t>3</a:t>
            </a:fld>
            <a:endParaRPr lang="en-US" noProof="0"/>
          </a:p>
        </p:txBody>
      </p:sp>
    </p:spTree>
    <p:extLst>
      <p:ext uri="{BB962C8B-B14F-4D97-AF65-F5344CB8AC3E}">
        <p14:creationId xmlns:p14="http://schemas.microsoft.com/office/powerpoint/2010/main" val="389629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99486-3762-5093-590E-A3F9E8B2076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1C714CE7-5F5F-415A-26E0-EE271969CA9B}"/>
              </a:ext>
            </a:extLst>
          </p:cNvPr>
          <p:cNvSpPr>
            <a:spLocks noGrp="1"/>
          </p:cNvSpPr>
          <p:nvPr>
            <p:ph type="title"/>
          </p:nvPr>
        </p:nvSpPr>
        <p:spPr/>
        <p:txBody>
          <a:bodyPr/>
          <a:lstStyle/>
          <a:p>
            <a:r>
              <a:rPr lang="en-US" dirty="0"/>
              <a:t>Phase 2 – Application Training</a:t>
            </a:r>
          </a:p>
        </p:txBody>
      </p:sp>
      <p:sp>
        <p:nvSpPr>
          <p:cNvPr id="4" name="Text Placeholder 3">
            <a:extLst>
              <a:ext uri="{FF2B5EF4-FFF2-40B4-BE49-F238E27FC236}">
                <a16:creationId xmlns:a16="http://schemas.microsoft.com/office/drawing/2014/main" id="{7E971A40-C5F2-DA56-D0C9-0C554386A75B}"/>
              </a:ext>
            </a:extLst>
          </p:cNvPr>
          <p:cNvSpPr>
            <a:spLocks noGrp="1"/>
          </p:cNvSpPr>
          <p:nvPr>
            <p:ph type="body" idx="1"/>
          </p:nvPr>
        </p:nvSpPr>
        <p:spPr/>
        <p:txBody>
          <a:bodyPr/>
          <a:lstStyle/>
          <a:p>
            <a:r>
              <a:rPr lang="en-US" dirty="0"/>
              <a:t>Lesson 1: Writing Prompts for Copilot</a:t>
            </a:r>
          </a:p>
        </p:txBody>
      </p:sp>
      <p:sp>
        <p:nvSpPr>
          <p:cNvPr id="5" name="Text Placeholder 4">
            <a:extLst>
              <a:ext uri="{FF2B5EF4-FFF2-40B4-BE49-F238E27FC236}">
                <a16:creationId xmlns:a16="http://schemas.microsoft.com/office/drawing/2014/main" id="{29292032-0298-C29F-77CB-2C2C0506C602}"/>
              </a:ext>
            </a:extLst>
          </p:cNvPr>
          <p:cNvSpPr>
            <a:spLocks noGrp="1"/>
          </p:cNvSpPr>
          <p:nvPr>
            <p:ph type="body" sz="quarter" idx="15"/>
          </p:nvPr>
        </p:nvSpPr>
        <p:spPr/>
        <p:txBody>
          <a:bodyPr/>
          <a:lstStyle/>
          <a:p>
            <a:r>
              <a:rPr lang="en-US" dirty="0"/>
              <a:t>Discover the art of creating effective prompts for Copilot.</a:t>
            </a:r>
          </a:p>
        </p:txBody>
      </p:sp>
      <p:sp>
        <p:nvSpPr>
          <p:cNvPr id="6" name="Text Placeholder 5">
            <a:extLst>
              <a:ext uri="{FF2B5EF4-FFF2-40B4-BE49-F238E27FC236}">
                <a16:creationId xmlns:a16="http://schemas.microsoft.com/office/drawing/2014/main" id="{8E247E75-A537-AF74-B192-30D225F34086}"/>
              </a:ext>
            </a:extLst>
          </p:cNvPr>
          <p:cNvSpPr>
            <a:spLocks noGrp="1"/>
          </p:cNvSpPr>
          <p:nvPr>
            <p:ph type="body" idx="17"/>
          </p:nvPr>
        </p:nvSpPr>
        <p:spPr>
          <a:xfrm>
            <a:off x="3671370" y="2214882"/>
            <a:ext cx="2206916" cy="493487"/>
          </a:xfrm>
        </p:spPr>
        <p:txBody>
          <a:bodyPr/>
          <a:lstStyle/>
          <a:p>
            <a:r>
              <a:rPr lang="en-US" dirty="0"/>
              <a:t>Lesson 2: Copilot for Outlook and Teams</a:t>
            </a:r>
          </a:p>
        </p:txBody>
      </p:sp>
      <p:sp>
        <p:nvSpPr>
          <p:cNvPr id="7" name="Text Placeholder 6">
            <a:extLst>
              <a:ext uri="{FF2B5EF4-FFF2-40B4-BE49-F238E27FC236}">
                <a16:creationId xmlns:a16="http://schemas.microsoft.com/office/drawing/2014/main" id="{362F4A50-C578-94A0-195F-44E9EAEB260A}"/>
              </a:ext>
            </a:extLst>
          </p:cNvPr>
          <p:cNvSpPr>
            <a:spLocks noGrp="1"/>
          </p:cNvSpPr>
          <p:nvPr>
            <p:ph type="body" sz="quarter" idx="20"/>
          </p:nvPr>
        </p:nvSpPr>
        <p:spPr/>
        <p:txBody>
          <a:bodyPr/>
          <a:lstStyle/>
          <a:p>
            <a:r>
              <a:rPr lang="en-US" dirty="0"/>
              <a:t>Learn to work with Copilot’s capabilities in Outlook and Teams.</a:t>
            </a:r>
          </a:p>
        </p:txBody>
      </p:sp>
      <p:sp>
        <p:nvSpPr>
          <p:cNvPr id="8" name="Text Placeholder 7">
            <a:extLst>
              <a:ext uri="{FF2B5EF4-FFF2-40B4-BE49-F238E27FC236}">
                <a16:creationId xmlns:a16="http://schemas.microsoft.com/office/drawing/2014/main" id="{1AA1EFC0-B512-8B0E-BACC-AEF9A88126C3}"/>
              </a:ext>
            </a:extLst>
          </p:cNvPr>
          <p:cNvSpPr>
            <a:spLocks noGrp="1"/>
          </p:cNvSpPr>
          <p:nvPr>
            <p:ph type="body" idx="18"/>
          </p:nvPr>
        </p:nvSpPr>
        <p:spPr>
          <a:xfrm>
            <a:off x="6541079" y="2214882"/>
            <a:ext cx="2206916" cy="493487"/>
          </a:xfrm>
        </p:spPr>
        <p:txBody>
          <a:bodyPr/>
          <a:lstStyle/>
          <a:p>
            <a:r>
              <a:rPr lang="en-US" dirty="0"/>
              <a:t>Lesson 3: Copilot for Word and Excel</a:t>
            </a:r>
          </a:p>
        </p:txBody>
      </p:sp>
      <p:sp>
        <p:nvSpPr>
          <p:cNvPr id="9" name="Text Placeholder 8">
            <a:extLst>
              <a:ext uri="{FF2B5EF4-FFF2-40B4-BE49-F238E27FC236}">
                <a16:creationId xmlns:a16="http://schemas.microsoft.com/office/drawing/2014/main" id="{5EE44DCE-151E-AF51-4C4D-8B83656AA823}"/>
              </a:ext>
            </a:extLst>
          </p:cNvPr>
          <p:cNvSpPr>
            <a:spLocks noGrp="1"/>
          </p:cNvSpPr>
          <p:nvPr>
            <p:ph type="body" sz="quarter" idx="21"/>
          </p:nvPr>
        </p:nvSpPr>
        <p:spPr/>
        <p:txBody>
          <a:bodyPr/>
          <a:lstStyle/>
          <a:p>
            <a:r>
              <a:rPr lang="en-US" dirty="0"/>
              <a:t>Learn to work with Copilot’s capabilities in Word and Excel.</a:t>
            </a:r>
          </a:p>
          <a:p>
            <a:endParaRPr lang="en-US" dirty="0"/>
          </a:p>
        </p:txBody>
      </p:sp>
      <p:sp>
        <p:nvSpPr>
          <p:cNvPr id="10" name="Text Placeholder 9">
            <a:extLst>
              <a:ext uri="{FF2B5EF4-FFF2-40B4-BE49-F238E27FC236}">
                <a16:creationId xmlns:a16="http://schemas.microsoft.com/office/drawing/2014/main" id="{9EB4E85E-53D9-8BCB-FB42-357C04235732}"/>
              </a:ext>
            </a:extLst>
          </p:cNvPr>
          <p:cNvSpPr>
            <a:spLocks noGrp="1"/>
          </p:cNvSpPr>
          <p:nvPr>
            <p:ph type="body" idx="19"/>
          </p:nvPr>
        </p:nvSpPr>
        <p:spPr>
          <a:xfrm>
            <a:off x="9410789" y="2214882"/>
            <a:ext cx="2206916" cy="493487"/>
          </a:xfrm>
        </p:spPr>
        <p:txBody>
          <a:bodyPr/>
          <a:lstStyle/>
          <a:p>
            <a:r>
              <a:rPr lang="en-US" dirty="0"/>
              <a:t>Lesson 4:  Copilot for PowerPoint and Edge</a:t>
            </a:r>
          </a:p>
        </p:txBody>
      </p:sp>
      <p:sp>
        <p:nvSpPr>
          <p:cNvPr id="11" name="Text Placeholder 10">
            <a:extLst>
              <a:ext uri="{FF2B5EF4-FFF2-40B4-BE49-F238E27FC236}">
                <a16:creationId xmlns:a16="http://schemas.microsoft.com/office/drawing/2014/main" id="{8B598F33-DC3D-5293-3454-C12656BD1095}"/>
              </a:ext>
            </a:extLst>
          </p:cNvPr>
          <p:cNvSpPr>
            <a:spLocks noGrp="1"/>
          </p:cNvSpPr>
          <p:nvPr>
            <p:ph type="body" sz="quarter" idx="22"/>
          </p:nvPr>
        </p:nvSpPr>
        <p:spPr/>
        <p:txBody>
          <a:bodyPr/>
          <a:lstStyle/>
          <a:p>
            <a:r>
              <a:rPr lang="en-US" dirty="0"/>
              <a:t>Learn to work with Copilot’s capabilities in PowerPoint and the browser.</a:t>
            </a:r>
          </a:p>
          <a:p>
            <a:endParaRPr lang="en-US" dirty="0"/>
          </a:p>
        </p:txBody>
      </p:sp>
      <p:sp>
        <p:nvSpPr>
          <p:cNvPr id="12" name="Footer Placeholder 11">
            <a:extLst>
              <a:ext uri="{FF2B5EF4-FFF2-40B4-BE49-F238E27FC236}">
                <a16:creationId xmlns:a16="http://schemas.microsoft.com/office/drawing/2014/main" id="{C0DB3312-A573-3FBA-E1B8-C9072F424F3C}"/>
              </a:ext>
            </a:extLst>
          </p:cNvPr>
          <p:cNvSpPr>
            <a:spLocks noGrp="1"/>
          </p:cNvSpPr>
          <p:nvPr>
            <p:ph type="ftr" sz="quarter" idx="11"/>
          </p:nvPr>
        </p:nvSpPr>
        <p:spPr/>
        <p:txBody>
          <a:bodyPr/>
          <a:lstStyle/>
          <a:p>
            <a:r>
              <a:rPr lang="en-US" noProof="0"/>
              <a:t>Copyright 2025 Pearson. All rights reserved.</a:t>
            </a:r>
          </a:p>
        </p:txBody>
      </p:sp>
      <p:sp>
        <p:nvSpPr>
          <p:cNvPr id="13" name="Slide Number Placeholder 12">
            <a:extLst>
              <a:ext uri="{FF2B5EF4-FFF2-40B4-BE49-F238E27FC236}">
                <a16:creationId xmlns:a16="http://schemas.microsoft.com/office/drawing/2014/main" id="{224EDC26-3C60-3601-E669-6727649E6942}"/>
              </a:ext>
            </a:extLst>
          </p:cNvPr>
          <p:cNvSpPr>
            <a:spLocks noGrp="1"/>
          </p:cNvSpPr>
          <p:nvPr>
            <p:ph type="sldNum" sz="quarter" idx="12"/>
          </p:nvPr>
        </p:nvSpPr>
        <p:spPr/>
        <p:txBody>
          <a:bodyPr/>
          <a:lstStyle/>
          <a:p>
            <a:fld id="{27BB625B-AB5A-C845-B50B-ED205C3DDF7A}" type="slidenum">
              <a:rPr lang="en-US" noProof="0" smtClean="0"/>
              <a:pPr/>
              <a:t>4</a:t>
            </a:fld>
            <a:endParaRPr lang="en-US" noProof="0"/>
          </a:p>
        </p:txBody>
      </p:sp>
      <p:sp>
        <p:nvSpPr>
          <p:cNvPr id="14" name="Rectangle 13">
            <a:extLst>
              <a:ext uri="{FF2B5EF4-FFF2-40B4-BE49-F238E27FC236}">
                <a16:creationId xmlns:a16="http://schemas.microsoft.com/office/drawing/2014/main" id="{3BE9D8AD-DA9A-694E-FF5C-3935112493B4}"/>
              </a:ext>
            </a:extLst>
          </p:cNvPr>
          <p:cNvSpPr/>
          <p:nvPr/>
        </p:nvSpPr>
        <p:spPr>
          <a:xfrm>
            <a:off x="3337560" y="1874521"/>
            <a:ext cx="2674960" cy="408432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7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17DE7-F2A1-306A-C277-6A6EAFEAB8FB}"/>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89A5110F-DF0B-023E-D988-D8F8C56B4DAA}"/>
              </a:ext>
            </a:extLst>
          </p:cNvPr>
          <p:cNvSpPr>
            <a:spLocks noGrp="1"/>
          </p:cNvSpPr>
          <p:nvPr>
            <p:ph type="title"/>
          </p:nvPr>
        </p:nvSpPr>
        <p:spPr>
          <a:xfrm>
            <a:off x="550164" y="701040"/>
            <a:ext cx="5614416" cy="2060448"/>
          </a:xfrm>
        </p:spPr>
        <p:txBody>
          <a:bodyPr/>
          <a:lstStyle/>
          <a:p>
            <a:r>
              <a:rPr lang="en-US" dirty="0"/>
              <a:t>Badges</a:t>
            </a:r>
          </a:p>
        </p:txBody>
      </p:sp>
      <p:sp>
        <p:nvSpPr>
          <p:cNvPr id="4" name="Footer Placeholder 3">
            <a:extLst>
              <a:ext uri="{FF2B5EF4-FFF2-40B4-BE49-F238E27FC236}">
                <a16:creationId xmlns:a16="http://schemas.microsoft.com/office/drawing/2014/main" id="{15388638-9FB7-D1EE-6685-9FBED2D28D07}"/>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4A3B7060-67CF-FD85-967A-E24E6CD32801}"/>
              </a:ext>
            </a:extLst>
          </p:cNvPr>
          <p:cNvSpPr>
            <a:spLocks noGrp="1"/>
          </p:cNvSpPr>
          <p:nvPr>
            <p:ph type="sldNum" sz="quarter" idx="12"/>
          </p:nvPr>
        </p:nvSpPr>
        <p:spPr/>
        <p:txBody>
          <a:bodyPr/>
          <a:lstStyle/>
          <a:p>
            <a:fld id="{27BB625B-AB5A-C845-B50B-ED205C3DDF7A}" type="slidenum">
              <a:rPr lang="en-US" noProof="0" smtClean="0"/>
              <a:pPr/>
              <a:t>5</a:t>
            </a:fld>
            <a:endParaRPr lang="en-US" noProof="0"/>
          </a:p>
        </p:txBody>
      </p:sp>
      <p:pic>
        <p:nvPicPr>
          <p:cNvPr id="1026" name="Picture 2">
            <a:extLst>
              <a:ext uri="{FF2B5EF4-FFF2-40B4-BE49-F238E27FC236}">
                <a16:creationId xmlns:a16="http://schemas.microsoft.com/office/drawing/2014/main" id="{334E7AB0-5826-82BA-34C1-AB6462BABDF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53384" y="273600"/>
            <a:ext cx="8491855" cy="623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558C015-D579-5534-FABF-AD60DFB4617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C99D92C4-308F-CE80-9C5B-E06F5E448FAD}"/>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2DA6530E-B7F3-9229-130B-505D91360A09}"/>
              </a:ext>
            </a:extLst>
          </p:cNvPr>
          <p:cNvSpPr>
            <a:spLocks noGrp="1"/>
          </p:cNvSpPr>
          <p:nvPr>
            <p:ph type="body" sz="quarter" idx="21"/>
          </p:nvPr>
        </p:nvSpPr>
        <p:spPr/>
        <p:txBody>
          <a:bodyPr/>
          <a:lstStyle/>
          <a:p>
            <a:r>
              <a:rPr lang="en-US" dirty="0"/>
              <a:t>1</a:t>
            </a:r>
          </a:p>
        </p:txBody>
      </p:sp>
      <p:sp>
        <p:nvSpPr>
          <p:cNvPr id="5" name="Text Placeholder 4">
            <a:extLst>
              <a:ext uri="{FF2B5EF4-FFF2-40B4-BE49-F238E27FC236}">
                <a16:creationId xmlns:a16="http://schemas.microsoft.com/office/drawing/2014/main" id="{031A5492-5243-ABFE-B0D7-2945456F5297}"/>
              </a:ext>
            </a:extLst>
          </p:cNvPr>
          <p:cNvSpPr>
            <a:spLocks noGrp="1"/>
          </p:cNvSpPr>
          <p:nvPr>
            <p:ph type="body" sz="quarter" idx="15"/>
          </p:nvPr>
        </p:nvSpPr>
        <p:spPr/>
        <p:txBody>
          <a:bodyPr/>
          <a:lstStyle/>
          <a:p>
            <a:r>
              <a:rPr lang="en-US" sz="2000" dirty="0"/>
              <a:t>Review of</a:t>
            </a:r>
            <a:br>
              <a:rPr lang="en-US" sz="2000" dirty="0"/>
            </a:br>
            <a:r>
              <a:rPr lang="en-US" sz="2000" dirty="0"/>
              <a:t>Prompt Writing</a:t>
            </a:r>
          </a:p>
        </p:txBody>
      </p:sp>
      <p:sp>
        <p:nvSpPr>
          <p:cNvPr id="6" name="Text Placeholder 5">
            <a:extLst>
              <a:ext uri="{FF2B5EF4-FFF2-40B4-BE49-F238E27FC236}">
                <a16:creationId xmlns:a16="http://schemas.microsoft.com/office/drawing/2014/main" id="{35CC1337-3181-3593-4198-60A3765F2348}"/>
              </a:ext>
            </a:extLst>
          </p:cNvPr>
          <p:cNvSpPr>
            <a:spLocks noGrp="1"/>
          </p:cNvSpPr>
          <p:nvPr>
            <p:ph type="body" sz="quarter" idx="22"/>
          </p:nvPr>
        </p:nvSpPr>
        <p:spPr/>
        <p:txBody>
          <a:bodyPr/>
          <a:lstStyle/>
          <a:p>
            <a:r>
              <a:rPr lang="en-US" dirty="0"/>
              <a:t>2</a:t>
            </a:r>
          </a:p>
        </p:txBody>
      </p:sp>
      <p:sp>
        <p:nvSpPr>
          <p:cNvPr id="7" name="Text Placeholder 6">
            <a:extLst>
              <a:ext uri="{FF2B5EF4-FFF2-40B4-BE49-F238E27FC236}">
                <a16:creationId xmlns:a16="http://schemas.microsoft.com/office/drawing/2014/main" id="{10C6A4E8-A4C4-D05B-9373-3994D1F5C376}"/>
              </a:ext>
            </a:extLst>
          </p:cNvPr>
          <p:cNvSpPr>
            <a:spLocks noGrp="1"/>
          </p:cNvSpPr>
          <p:nvPr>
            <p:ph type="body" sz="quarter" idx="17"/>
          </p:nvPr>
        </p:nvSpPr>
        <p:spPr/>
        <p:txBody>
          <a:bodyPr/>
          <a:lstStyle/>
          <a:p>
            <a:r>
              <a:rPr lang="en-US" sz="2000" dirty="0"/>
              <a:t>Copilot in Outlook</a:t>
            </a:r>
          </a:p>
        </p:txBody>
      </p:sp>
      <p:sp>
        <p:nvSpPr>
          <p:cNvPr id="20" name="Text Placeholder 19">
            <a:extLst>
              <a:ext uri="{FF2B5EF4-FFF2-40B4-BE49-F238E27FC236}">
                <a16:creationId xmlns:a16="http://schemas.microsoft.com/office/drawing/2014/main" id="{620EB706-89C0-9C45-0582-565754049933}"/>
              </a:ext>
            </a:extLst>
          </p:cNvPr>
          <p:cNvSpPr>
            <a:spLocks noGrp="1"/>
          </p:cNvSpPr>
          <p:nvPr>
            <p:ph type="body" sz="quarter" idx="23"/>
          </p:nvPr>
        </p:nvSpPr>
        <p:spPr/>
        <p:txBody>
          <a:bodyPr/>
          <a:lstStyle/>
          <a:p>
            <a:r>
              <a:rPr lang="en-US" dirty="0"/>
              <a:t>3</a:t>
            </a:r>
          </a:p>
        </p:txBody>
      </p:sp>
      <p:sp>
        <p:nvSpPr>
          <p:cNvPr id="18" name="Text Placeholder 17">
            <a:extLst>
              <a:ext uri="{FF2B5EF4-FFF2-40B4-BE49-F238E27FC236}">
                <a16:creationId xmlns:a16="http://schemas.microsoft.com/office/drawing/2014/main" id="{1F42AD16-6D33-4DF6-BCC1-95172C544332}"/>
              </a:ext>
            </a:extLst>
          </p:cNvPr>
          <p:cNvSpPr>
            <a:spLocks noGrp="1"/>
          </p:cNvSpPr>
          <p:nvPr>
            <p:ph type="body" sz="quarter" idx="19"/>
          </p:nvPr>
        </p:nvSpPr>
        <p:spPr/>
        <p:txBody>
          <a:bodyPr/>
          <a:lstStyle/>
          <a:p>
            <a:r>
              <a:rPr lang="en-US" sz="2000" dirty="0"/>
              <a:t>Copilot in Teams</a:t>
            </a:r>
          </a:p>
        </p:txBody>
      </p:sp>
      <p:sp>
        <p:nvSpPr>
          <p:cNvPr id="16" name="Footer Placeholder 15">
            <a:extLst>
              <a:ext uri="{FF2B5EF4-FFF2-40B4-BE49-F238E27FC236}">
                <a16:creationId xmlns:a16="http://schemas.microsoft.com/office/drawing/2014/main" id="{C76586CE-1851-D8F1-E8A3-9D1391CBA3C1}"/>
              </a:ext>
            </a:extLst>
          </p:cNvPr>
          <p:cNvSpPr>
            <a:spLocks noGrp="1"/>
          </p:cNvSpPr>
          <p:nvPr>
            <p:ph type="ftr" sz="quarter" idx="12"/>
          </p:nvPr>
        </p:nvSpPr>
        <p:spPr/>
        <p:txBody>
          <a:bodyPr/>
          <a:lstStyle/>
          <a:p>
            <a:r>
              <a:rPr lang="en-US" noProof="0"/>
              <a:t>Copyright 2025 Pearson. All rights reserved.</a:t>
            </a:r>
          </a:p>
        </p:txBody>
      </p:sp>
      <p:sp>
        <p:nvSpPr>
          <p:cNvPr id="24" name="Text Placeholder 23">
            <a:extLst>
              <a:ext uri="{FF2B5EF4-FFF2-40B4-BE49-F238E27FC236}">
                <a16:creationId xmlns:a16="http://schemas.microsoft.com/office/drawing/2014/main" id="{A3846187-DFC1-5256-15B5-EAD091367A0C}"/>
              </a:ext>
            </a:extLst>
          </p:cNvPr>
          <p:cNvSpPr>
            <a:spLocks noGrp="1"/>
          </p:cNvSpPr>
          <p:nvPr>
            <p:ph type="body" sz="quarter" idx="24"/>
          </p:nvPr>
        </p:nvSpPr>
        <p:spPr/>
        <p:txBody>
          <a:bodyPr/>
          <a:lstStyle/>
          <a:p>
            <a:endParaRPr lang="en-US"/>
          </a:p>
        </p:txBody>
      </p:sp>
      <p:sp>
        <p:nvSpPr>
          <p:cNvPr id="26" name="Text Placeholder 25">
            <a:extLst>
              <a:ext uri="{FF2B5EF4-FFF2-40B4-BE49-F238E27FC236}">
                <a16:creationId xmlns:a16="http://schemas.microsoft.com/office/drawing/2014/main" id="{BBB9F07B-C177-7936-2867-A4491C8C1B94}"/>
              </a:ext>
            </a:extLst>
          </p:cNvPr>
          <p:cNvSpPr>
            <a:spLocks noGrp="1"/>
          </p:cNvSpPr>
          <p:nvPr>
            <p:ph type="body" sz="quarter" idx="25"/>
          </p:nvPr>
        </p:nvSpPr>
        <p:spPr/>
        <p:txBody>
          <a:bodyPr/>
          <a:lstStyle/>
          <a:p>
            <a:endParaRPr lang="en-US"/>
          </a:p>
        </p:txBody>
      </p:sp>
      <p:sp>
        <p:nvSpPr>
          <p:cNvPr id="28" name="Text Placeholder 27">
            <a:extLst>
              <a:ext uri="{FF2B5EF4-FFF2-40B4-BE49-F238E27FC236}">
                <a16:creationId xmlns:a16="http://schemas.microsoft.com/office/drawing/2014/main" id="{EE2FFD1F-AD96-A684-2716-7CA87C116D7D}"/>
              </a:ext>
            </a:extLst>
          </p:cNvPr>
          <p:cNvSpPr>
            <a:spLocks noGrp="1"/>
          </p:cNvSpPr>
          <p:nvPr>
            <p:ph type="body" sz="quarter" idx="18"/>
          </p:nvPr>
        </p:nvSpPr>
        <p:spPr/>
        <p:txBody>
          <a:bodyPr/>
          <a:lstStyle/>
          <a:p>
            <a:endParaRPr lang="en-US"/>
          </a:p>
        </p:txBody>
      </p:sp>
      <p:sp>
        <p:nvSpPr>
          <p:cNvPr id="29" name="Rectangle 28">
            <a:extLst>
              <a:ext uri="{FF2B5EF4-FFF2-40B4-BE49-F238E27FC236}">
                <a16:creationId xmlns:a16="http://schemas.microsoft.com/office/drawing/2014/main" id="{059CE196-AD3A-C195-ABF1-DDB864792620}"/>
              </a:ext>
            </a:extLst>
          </p:cNvPr>
          <p:cNvSpPr/>
          <p:nvPr/>
        </p:nvSpPr>
        <p:spPr>
          <a:xfrm>
            <a:off x="7600443" y="1515100"/>
            <a:ext cx="4417386" cy="5212271"/>
          </a:xfrm>
          <a:prstGeom prst="rect">
            <a:avLst/>
          </a:prstGeom>
          <a:solidFill>
            <a:srgbClr val="0D004D"/>
          </a:solidFill>
          <a:ln>
            <a:solidFill>
              <a:srgbClr val="0D0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9">
            <a:extLst>
              <a:ext uri="{FF2B5EF4-FFF2-40B4-BE49-F238E27FC236}">
                <a16:creationId xmlns:a16="http://schemas.microsoft.com/office/drawing/2014/main" id="{95F3BC0C-AC1D-793B-A375-385BC4A615C2}"/>
              </a:ext>
            </a:extLst>
          </p:cNvPr>
          <p:cNvSpPr txBox="1">
            <a:spLocks/>
          </p:cNvSpPr>
          <p:nvPr/>
        </p:nvSpPr>
        <p:spPr bwMode="white">
          <a:xfrm>
            <a:off x="3382283" y="5185716"/>
            <a:ext cx="1207008" cy="83099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5400" kern="1200">
                <a:solidFill>
                  <a:srgbClr val="C1BFFF"/>
                </a:solidFill>
                <a:latin typeface="+mj-lt"/>
                <a:ea typeface="+mn-ea"/>
                <a:cs typeface="+mn-cs"/>
              </a:defRPr>
            </a:lvl1pPr>
            <a:lvl2pPr marL="4608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31" name="Text Placeholder 17">
            <a:extLst>
              <a:ext uri="{FF2B5EF4-FFF2-40B4-BE49-F238E27FC236}">
                <a16:creationId xmlns:a16="http://schemas.microsoft.com/office/drawing/2014/main" id="{41C6DD8D-FA26-C3DA-07A6-ECC01EF688BD}"/>
              </a:ext>
            </a:extLst>
          </p:cNvPr>
          <p:cNvSpPr txBox="1">
            <a:spLocks/>
          </p:cNvSpPr>
          <p:nvPr/>
        </p:nvSpPr>
        <p:spPr bwMode="white">
          <a:xfrm>
            <a:off x="4463999" y="5265934"/>
            <a:ext cx="2494321" cy="84623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400" kern="1200">
                <a:solidFill>
                  <a:schemeClr val="tx1"/>
                </a:solidFill>
                <a:latin typeface="Plus Jakarta Sans Medium" pitchFamily="2" charset="0"/>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r>
              <a:rPr lang="en-US" sz="2000" dirty="0"/>
              <a:t>Practice Exercises</a:t>
            </a:r>
          </a:p>
        </p:txBody>
      </p:sp>
    </p:spTree>
    <p:extLst>
      <p:ext uri="{BB962C8B-B14F-4D97-AF65-F5344CB8AC3E}">
        <p14:creationId xmlns:p14="http://schemas.microsoft.com/office/powerpoint/2010/main" val="318609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713D-DC3A-35F7-77FE-BFF46D8B0045}"/>
              </a:ext>
            </a:extLst>
          </p:cNvPr>
          <p:cNvSpPr>
            <a:spLocks noGrp="1"/>
          </p:cNvSpPr>
          <p:nvPr>
            <p:ph type="title"/>
          </p:nvPr>
        </p:nvSpPr>
        <p:spPr>
          <a:xfrm>
            <a:off x="548639" y="548640"/>
            <a:ext cx="8287385" cy="3466131"/>
          </a:xfrm>
        </p:spPr>
        <p:txBody>
          <a:bodyPr anchor="b">
            <a:normAutofit/>
          </a:bodyPr>
          <a:lstStyle/>
          <a:p>
            <a:r>
              <a:rPr lang="en-US" dirty="0"/>
              <a:t>Review of </a:t>
            </a:r>
            <a:br>
              <a:rPr lang="en-US" dirty="0"/>
            </a:br>
            <a:r>
              <a:rPr lang="en-US" dirty="0"/>
              <a:t>Prompt Writing</a:t>
            </a:r>
          </a:p>
        </p:txBody>
      </p:sp>
      <p:sp>
        <p:nvSpPr>
          <p:cNvPr id="10" name="Text Placeholder 2">
            <a:extLst>
              <a:ext uri="{FF2B5EF4-FFF2-40B4-BE49-F238E27FC236}">
                <a16:creationId xmlns:a16="http://schemas.microsoft.com/office/drawing/2014/main" id="{FA3D23CA-7451-C867-F712-A80275A72E5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786DB75D-7C27-9F7A-8F69-A95F941797A0}"/>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4E0034B7-5FBE-3B96-D4C0-DD3DB5480574}"/>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7</a:t>
            </a:fld>
            <a:endParaRPr lang="en-US"/>
          </a:p>
        </p:txBody>
      </p:sp>
    </p:spTree>
    <p:extLst>
      <p:ext uri="{BB962C8B-B14F-4D97-AF65-F5344CB8AC3E}">
        <p14:creationId xmlns:p14="http://schemas.microsoft.com/office/powerpoint/2010/main" val="407747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0FA3-C650-7CF0-9E1D-DB199AFBDB32}"/>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DF7ED064-89A9-6FAE-59A8-8CB356135E89}"/>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BE4FAB47-A525-3B6F-4799-E8A26DAC7DCB}"/>
              </a:ext>
            </a:extLst>
          </p:cNvPr>
          <p:cNvSpPr>
            <a:spLocks noGrp="1"/>
          </p:cNvSpPr>
          <p:nvPr>
            <p:ph type="title"/>
          </p:nvPr>
        </p:nvSpPr>
        <p:spPr/>
        <p:txBody>
          <a:bodyPr/>
          <a:lstStyle/>
          <a:p>
            <a:r>
              <a:rPr lang="en-US" dirty="0"/>
              <a:t>What is Prompt Writing?</a:t>
            </a:r>
          </a:p>
        </p:txBody>
      </p:sp>
      <p:sp>
        <p:nvSpPr>
          <p:cNvPr id="8" name="Content Placeholder 7">
            <a:extLst>
              <a:ext uri="{FF2B5EF4-FFF2-40B4-BE49-F238E27FC236}">
                <a16:creationId xmlns:a16="http://schemas.microsoft.com/office/drawing/2014/main" id="{F0E24A88-EF7B-5A69-E1D8-92B21BBAAF18}"/>
              </a:ext>
            </a:extLst>
          </p:cNvPr>
          <p:cNvSpPr>
            <a:spLocks noGrp="1"/>
          </p:cNvSpPr>
          <p:nvPr>
            <p:ph idx="1"/>
          </p:nvPr>
        </p:nvSpPr>
        <p:spPr>
          <a:xfrm>
            <a:off x="550164" y="1992086"/>
            <a:ext cx="5545836" cy="3771050"/>
          </a:xfrm>
        </p:spPr>
        <p:txBody>
          <a:bodyPr/>
          <a:lstStyle/>
          <a:p>
            <a:pPr marL="457200" indent="-457200">
              <a:spcAft>
                <a:spcPts val="1800"/>
              </a:spcAft>
              <a:buFont typeface="Arial" panose="020B0604020202020204" pitchFamily="34" charset="0"/>
              <a:buChar char="•"/>
            </a:pPr>
            <a:r>
              <a:rPr lang="en-US" sz="2800" dirty="0"/>
              <a:t>Copilot:  </a:t>
            </a:r>
            <a:br>
              <a:rPr lang="en-US" sz="2800" dirty="0"/>
            </a:br>
            <a:r>
              <a:rPr lang="en-US" sz="2800" dirty="0"/>
              <a:t>Your personal AI assistant!</a:t>
            </a:r>
            <a:br>
              <a:rPr lang="en-US" sz="2800" dirty="0"/>
            </a:br>
            <a:endParaRPr lang="en-US" sz="2800" dirty="0"/>
          </a:p>
          <a:p>
            <a:pPr marL="457200" indent="-457200">
              <a:spcAft>
                <a:spcPts val="1800"/>
              </a:spcAft>
              <a:buFont typeface="Arial" panose="020B0604020202020204" pitchFamily="34" charset="0"/>
              <a:buChar char="•"/>
            </a:pPr>
            <a:r>
              <a:rPr lang="en-US" sz="2800" dirty="0"/>
              <a:t>Prompt: The instructions given to Copilot to perform a task.</a:t>
            </a:r>
          </a:p>
        </p:txBody>
      </p:sp>
      <p:sp>
        <p:nvSpPr>
          <p:cNvPr id="9" name="Text Placeholder 8">
            <a:extLst>
              <a:ext uri="{FF2B5EF4-FFF2-40B4-BE49-F238E27FC236}">
                <a16:creationId xmlns:a16="http://schemas.microsoft.com/office/drawing/2014/main" id="{D29D08E4-FBB7-FE35-F406-FE43D25B807C}"/>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123CEF7B-8BAE-5A3B-03B1-1C28A0993855}"/>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4B2855E8-BAA3-D124-0C55-A60ED51FC737}"/>
              </a:ext>
            </a:extLst>
          </p:cNvPr>
          <p:cNvSpPr>
            <a:spLocks noGrp="1"/>
          </p:cNvSpPr>
          <p:nvPr>
            <p:ph type="sldNum" sz="quarter" idx="12"/>
          </p:nvPr>
        </p:nvSpPr>
        <p:spPr/>
        <p:txBody>
          <a:bodyPr/>
          <a:lstStyle/>
          <a:p>
            <a:fld id="{27BB625B-AB5A-C845-B50B-ED205C3DDF7A}" type="slidenum">
              <a:rPr lang="en-US" noProof="0" smtClean="0"/>
              <a:pPr/>
              <a:t>8</a:t>
            </a:fld>
            <a:endParaRPr lang="en-US" noProof="0"/>
          </a:p>
        </p:txBody>
      </p:sp>
      <p:pic>
        <p:nvPicPr>
          <p:cNvPr id="2" name="Picture 1">
            <a:extLst>
              <a:ext uri="{FF2B5EF4-FFF2-40B4-BE49-F238E27FC236}">
                <a16:creationId xmlns:a16="http://schemas.microsoft.com/office/drawing/2014/main" id="{9E6DBF67-733C-D36C-08B8-F5156657DED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482443" y="1424512"/>
            <a:ext cx="4962285" cy="4962285"/>
          </a:xfrm>
          <a:prstGeom prst="rect">
            <a:avLst/>
          </a:prstGeom>
        </p:spPr>
      </p:pic>
    </p:spTree>
    <p:extLst>
      <p:ext uri="{BB962C8B-B14F-4D97-AF65-F5344CB8AC3E}">
        <p14:creationId xmlns:p14="http://schemas.microsoft.com/office/powerpoint/2010/main" val="128010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54D29A0-D95A-46C4-0B07-9E18EE51F990}"/>
              </a:ext>
            </a:extLst>
          </p:cNvPr>
          <p:cNvSpPr>
            <a:spLocks noGrp="1"/>
          </p:cNvSpPr>
          <p:nvPr>
            <p:ph type="body" sz="quarter" idx="27"/>
          </p:nvPr>
        </p:nvSpPr>
        <p:spPr/>
        <p:txBody>
          <a:bodyPr/>
          <a:lstStyle/>
          <a:p>
            <a:endParaRPr lang="en-US"/>
          </a:p>
        </p:txBody>
      </p:sp>
      <p:sp>
        <p:nvSpPr>
          <p:cNvPr id="7" name="Title 6">
            <a:extLst>
              <a:ext uri="{FF2B5EF4-FFF2-40B4-BE49-F238E27FC236}">
                <a16:creationId xmlns:a16="http://schemas.microsoft.com/office/drawing/2014/main" id="{D6DF9F1D-8128-79FD-3FDE-5B55CD1463F9}"/>
              </a:ext>
            </a:extLst>
          </p:cNvPr>
          <p:cNvSpPr>
            <a:spLocks noGrp="1"/>
          </p:cNvSpPr>
          <p:nvPr>
            <p:ph type="title"/>
          </p:nvPr>
        </p:nvSpPr>
        <p:spPr/>
        <p:txBody>
          <a:bodyPr/>
          <a:lstStyle/>
          <a:p>
            <a:r>
              <a:rPr lang="en-US" dirty="0"/>
              <a:t>Core Elements of an Effective Prompt</a:t>
            </a:r>
          </a:p>
        </p:txBody>
      </p:sp>
      <p:sp>
        <p:nvSpPr>
          <p:cNvPr id="8" name="Content Placeholder 7">
            <a:extLst>
              <a:ext uri="{FF2B5EF4-FFF2-40B4-BE49-F238E27FC236}">
                <a16:creationId xmlns:a16="http://schemas.microsoft.com/office/drawing/2014/main" id="{0B515FAA-F852-5671-662D-2108E6BF04A9}"/>
              </a:ext>
            </a:extLst>
          </p:cNvPr>
          <p:cNvSpPr>
            <a:spLocks noGrp="1"/>
          </p:cNvSpPr>
          <p:nvPr>
            <p:ph idx="1"/>
          </p:nvPr>
        </p:nvSpPr>
        <p:spPr/>
        <p:txBody>
          <a:bodyPr/>
          <a:lstStyle/>
          <a:p>
            <a:pPr marL="342900" indent="-342900">
              <a:lnSpc>
                <a:spcPct val="150000"/>
              </a:lnSpc>
              <a:buFont typeface="+mj-lt"/>
              <a:buAutoNum type="arabicPeriod"/>
            </a:pPr>
            <a:r>
              <a:rPr lang="en-US" sz="3200" dirty="0"/>
              <a:t>Goal</a:t>
            </a:r>
          </a:p>
          <a:p>
            <a:pPr marL="342900" indent="-342900">
              <a:lnSpc>
                <a:spcPct val="150000"/>
              </a:lnSpc>
              <a:buFont typeface="+mj-lt"/>
              <a:buAutoNum type="arabicPeriod"/>
            </a:pPr>
            <a:r>
              <a:rPr lang="en-US" sz="3200" dirty="0"/>
              <a:t>Context</a:t>
            </a:r>
          </a:p>
          <a:p>
            <a:pPr marL="342900" indent="-342900">
              <a:lnSpc>
                <a:spcPct val="150000"/>
              </a:lnSpc>
              <a:buFont typeface="+mj-lt"/>
              <a:buAutoNum type="arabicPeriod"/>
            </a:pPr>
            <a:r>
              <a:rPr lang="en-US" sz="3200" dirty="0"/>
              <a:t>Expectations</a:t>
            </a:r>
          </a:p>
          <a:p>
            <a:pPr marL="342900" indent="-342900">
              <a:lnSpc>
                <a:spcPct val="150000"/>
              </a:lnSpc>
              <a:buFont typeface="+mj-lt"/>
              <a:buAutoNum type="arabicPeriod"/>
            </a:pPr>
            <a:r>
              <a:rPr lang="en-US" sz="3200" dirty="0"/>
              <a:t>Source</a:t>
            </a:r>
          </a:p>
        </p:txBody>
      </p:sp>
      <p:sp>
        <p:nvSpPr>
          <p:cNvPr id="9" name="Text Placeholder 8">
            <a:extLst>
              <a:ext uri="{FF2B5EF4-FFF2-40B4-BE49-F238E27FC236}">
                <a16:creationId xmlns:a16="http://schemas.microsoft.com/office/drawing/2014/main" id="{C062CD23-B5BD-686F-103F-24D70624930B}"/>
              </a:ext>
            </a:extLst>
          </p:cNvPr>
          <p:cNvSpPr>
            <a:spLocks noGrp="1"/>
          </p:cNvSpPr>
          <p:nvPr>
            <p:ph type="body" sz="quarter" idx="14"/>
          </p:nvPr>
        </p:nvSpPr>
        <p:spPr/>
        <p:txBody>
          <a:bodyPr/>
          <a:lstStyle/>
          <a:p>
            <a:endParaRPr lang="en-US"/>
          </a:p>
        </p:txBody>
      </p:sp>
      <p:sp>
        <p:nvSpPr>
          <p:cNvPr id="5" name="Footer Placeholder 4">
            <a:extLst>
              <a:ext uri="{FF2B5EF4-FFF2-40B4-BE49-F238E27FC236}">
                <a16:creationId xmlns:a16="http://schemas.microsoft.com/office/drawing/2014/main" id="{754EF7F6-FAB3-47F8-1FDC-EF3769D496C7}"/>
              </a:ext>
            </a:extLst>
          </p:cNvPr>
          <p:cNvSpPr>
            <a:spLocks noGrp="1"/>
          </p:cNvSpPr>
          <p:nvPr>
            <p:ph type="ftr" sz="quarter" idx="11"/>
          </p:nvPr>
        </p:nvSpPr>
        <p:spPr/>
        <p:txBody>
          <a:bodyPr/>
          <a:lstStyle/>
          <a:p>
            <a:r>
              <a:rPr lang="en-US" noProof="0"/>
              <a:t>Copyright 2025 Pearson. All rights reserved.</a:t>
            </a:r>
          </a:p>
        </p:txBody>
      </p:sp>
      <p:sp>
        <p:nvSpPr>
          <p:cNvPr id="6" name="Slide Number Placeholder 5">
            <a:extLst>
              <a:ext uri="{FF2B5EF4-FFF2-40B4-BE49-F238E27FC236}">
                <a16:creationId xmlns:a16="http://schemas.microsoft.com/office/drawing/2014/main" id="{B2266138-C9D5-C315-0354-3B3B19044197}"/>
              </a:ext>
            </a:extLst>
          </p:cNvPr>
          <p:cNvSpPr>
            <a:spLocks noGrp="1"/>
          </p:cNvSpPr>
          <p:nvPr>
            <p:ph type="sldNum" sz="quarter" idx="12"/>
          </p:nvPr>
        </p:nvSpPr>
        <p:spPr/>
        <p:txBody>
          <a:bodyPr/>
          <a:lstStyle/>
          <a:p>
            <a:fld id="{27BB625B-AB5A-C845-B50B-ED205C3DDF7A}" type="slidenum">
              <a:rPr lang="en-US" noProof="0" smtClean="0"/>
              <a:pPr/>
              <a:t>9</a:t>
            </a:fld>
            <a:endParaRPr lang="en-US" noProof="0"/>
          </a:p>
        </p:txBody>
      </p:sp>
      <p:pic>
        <p:nvPicPr>
          <p:cNvPr id="2" name="Picture 1" descr="Create an image that visually represents the process of writing an effective prompt for Microsoft Copilot. Show a person at a desk, typing on a laptop with the Copilot logo visible on the screen. Surround the workspace with visual cues for the four core elements: Goal, Context, Source, and Expectations, each illustrated with icons or brief labels. Include elements like documents, chat bubbles, and checklists to symbolize specifying sources and expectations. Use a clean, modern style with a professional and productive mood. Incorporate Microsoft 365 branding colors—blues, whites, and grays. The overall composition should convey clarity, focus, and the importance of precise communication in prompt engineering.">
            <a:extLst>
              <a:ext uri="{FF2B5EF4-FFF2-40B4-BE49-F238E27FC236}">
                <a16:creationId xmlns:a16="http://schemas.microsoft.com/office/drawing/2014/main" id="{E71D04B4-958F-57BC-695D-5BBA9AA85554}"/>
              </a:ext>
            </a:extLst>
          </p:cNvPr>
          <p:cNvPicPr>
            <a:picLocks noChangeAspect="1"/>
          </p:cNvPicPr>
          <p:nvPr/>
        </p:nvPicPr>
        <p:blipFill>
          <a:blip r:embed="rId3"/>
          <a:stretch>
            <a:fillRect/>
          </a:stretch>
        </p:blipFill>
        <p:spPr>
          <a:xfrm>
            <a:off x="6253843" y="1477425"/>
            <a:ext cx="4962285" cy="4962285"/>
          </a:xfrm>
          <a:prstGeom prst="rect">
            <a:avLst/>
          </a:prstGeom>
        </p:spPr>
      </p:pic>
    </p:spTree>
    <p:extLst>
      <p:ext uri="{BB962C8B-B14F-4D97-AF65-F5344CB8AC3E}">
        <p14:creationId xmlns:p14="http://schemas.microsoft.com/office/powerpoint/2010/main" val="2662702846"/>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5567F57-78B4-46F6-80D2-A007D6BF718A}">
  <ds:schemaRefs>
    <ds:schemaRef ds:uri="http://schemas.microsoft.com/sharepoint/v3/contenttype/forms"/>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9198</TotalTime>
  <Words>1715</Words>
  <Application>Microsoft Office PowerPoint</Application>
  <PresentationFormat>Widescreen</PresentationFormat>
  <Paragraphs>187</Paragraphs>
  <Slides>21</Slides>
  <Notes>16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21</vt:i4>
      </vt:variant>
    </vt:vector>
  </HeadingPairs>
  <TitlesOfParts>
    <vt:vector size="31" baseType="lpstr">
      <vt:lpstr>Plus Jakarta Sans ExtraLight</vt:lpstr>
      <vt:lpstr>Arial</vt:lpstr>
      <vt:lpstr>Wingdings</vt:lpstr>
      <vt:lpstr>Plus Jakarta Sans</vt:lpstr>
      <vt:lpstr>Plus Jakarta Sans SemiBold</vt:lpstr>
      <vt:lpstr>Plus Jakarta Sans Medium</vt:lpstr>
      <vt:lpstr>Pearson Theme</vt:lpstr>
      <vt:lpstr>1_Pearson Theme</vt:lpstr>
      <vt:lpstr>2_Pearson Theme</vt:lpstr>
      <vt:lpstr>3_Pearson Theme</vt:lpstr>
      <vt:lpstr>Lesson 2: Using Copilot for Outlook and Teams</vt:lpstr>
      <vt:lpstr>PowerPoint Presentation</vt:lpstr>
      <vt:lpstr>Pearson’s  Copilot Training</vt:lpstr>
      <vt:lpstr>Phase 2 – Application Training</vt:lpstr>
      <vt:lpstr>Badges</vt:lpstr>
      <vt:lpstr>Outline</vt:lpstr>
      <vt:lpstr>Review of  Prompt Writing</vt:lpstr>
      <vt:lpstr>What is Prompt Writing?</vt:lpstr>
      <vt:lpstr>Core Elements of an Effective Prompt</vt:lpstr>
      <vt:lpstr>Best Practices for Writing Prompts</vt:lpstr>
      <vt:lpstr>Copilot in Outlook</vt:lpstr>
      <vt:lpstr>Email Drafting</vt:lpstr>
      <vt:lpstr>Inbox Management</vt:lpstr>
      <vt:lpstr>Meeting Scheduling and Follow-Ups</vt:lpstr>
      <vt:lpstr>Copilot in Teams</vt:lpstr>
      <vt:lpstr>Meeting Summaries and Action Items</vt:lpstr>
      <vt:lpstr>Chat Assistance</vt:lpstr>
      <vt:lpstr>Collaboration Workflow Enhancements</vt:lpstr>
      <vt:lpstr>Next Steps and  Action Items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393</cp:revision>
  <dcterms:created xsi:type="dcterms:W3CDTF">2025-06-03T12:15:21Z</dcterms:created>
  <dcterms:modified xsi:type="dcterms:W3CDTF">2025-08-20T09:29:43Z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